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1"/>
  </p:notesMasterIdLst>
  <p:sldIdLst>
    <p:sldId id="270" r:id="rId2"/>
    <p:sldId id="271" r:id="rId3"/>
    <p:sldId id="292" r:id="rId4"/>
    <p:sldId id="362" r:id="rId5"/>
    <p:sldId id="384" r:id="rId6"/>
    <p:sldId id="264" r:id="rId7"/>
    <p:sldId id="265" r:id="rId8"/>
    <p:sldId id="293" r:id="rId9"/>
    <p:sldId id="294" r:id="rId10"/>
    <p:sldId id="287" r:id="rId11"/>
    <p:sldId id="290" r:id="rId12"/>
    <p:sldId id="382" r:id="rId13"/>
    <p:sldId id="353" r:id="rId14"/>
    <p:sldId id="295" r:id="rId15"/>
    <p:sldId id="278" r:id="rId16"/>
    <p:sldId id="354" r:id="rId17"/>
    <p:sldId id="383" r:id="rId18"/>
    <p:sldId id="356" r:id="rId19"/>
    <p:sldId id="355" r:id="rId20"/>
    <p:sldId id="288" r:id="rId21"/>
    <p:sldId id="385" r:id="rId22"/>
    <p:sldId id="277" r:id="rId23"/>
    <p:sldId id="352" r:id="rId24"/>
    <p:sldId id="357" r:id="rId25"/>
    <p:sldId id="296" r:id="rId26"/>
    <p:sldId id="360" r:id="rId27"/>
    <p:sldId id="363" r:id="rId28"/>
    <p:sldId id="361" r:id="rId29"/>
    <p:sldId id="358" r:id="rId30"/>
    <p:sldId id="274" r:id="rId31"/>
    <p:sldId id="266" r:id="rId32"/>
    <p:sldId id="300" r:id="rId33"/>
    <p:sldId id="304" r:id="rId34"/>
    <p:sldId id="284" r:id="rId35"/>
    <p:sldId id="364" r:id="rId36"/>
    <p:sldId id="297" r:id="rId37"/>
    <p:sldId id="301" r:id="rId38"/>
    <p:sldId id="298" r:id="rId39"/>
    <p:sldId id="305" r:id="rId40"/>
    <p:sldId id="302" r:id="rId41"/>
    <p:sldId id="303" r:id="rId42"/>
    <p:sldId id="365" r:id="rId43"/>
    <p:sldId id="299" r:id="rId44"/>
    <p:sldId id="306" r:id="rId45"/>
    <p:sldId id="366" r:id="rId46"/>
    <p:sldId id="311" r:id="rId47"/>
    <p:sldId id="315" r:id="rId48"/>
    <p:sldId id="318" r:id="rId49"/>
    <p:sldId id="316" r:id="rId50"/>
    <p:sldId id="317" r:id="rId51"/>
    <p:sldId id="367" r:id="rId52"/>
    <p:sldId id="319" r:id="rId53"/>
    <p:sldId id="322" r:id="rId54"/>
    <p:sldId id="326" r:id="rId55"/>
    <p:sldId id="321" r:id="rId56"/>
    <p:sldId id="386" r:id="rId57"/>
    <p:sldId id="323" r:id="rId58"/>
    <p:sldId id="327" r:id="rId59"/>
    <p:sldId id="279" r:id="rId60"/>
    <p:sldId id="372" r:id="rId61"/>
    <p:sldId id="369" r:id="rId62"/>
    <p:sldId id="332" r:id="rId63"/>
    <p:sldId id="328" r:id="rId64"/>
    <p:sldId id="329" r:id="rId65"/>
    <p:sldId id="330" r:id="rId66"/>
    <p:sldId id="377" r:id="rId67"/>
    <p:sldId id="331" r:id="rId68"/>
    <p:sldId id="378" r:id="rId69"/>
    <p:sldId id="334" r:id="rId70"/>
    <p:sldId id="376" r:id="rId71"/>
    <p:sldId id="379" r:id="rId72"/>
    <p:sldId id="338" r:id="rId73"/>
    <p:sldId id="380" r:id="rId74"/>
    <p:sldId id="339" r:id="rId75"/>
    <p:sldId id="340" r:id="rId76"/>
    <p:sldId id="373" r:id="rId77"/>
    <p:sldId id="370" r:id="rId78"/>
    <p:sldId id="342" r:id="rId79"/>
    <p:sldId id="348" r:id="rId80"/>
    <p:sldId id="344" r:id="rId81"/>
    <p:sldId id="345" r:id="rId82"/>
    <p:sldId id="346" r:id="rId83"/>
    <p:sldId id="347" r:id="rId84"/>
    <p:sldId id="351" r:id="rId85"/>
    <p:sldId id="349" r:id="rId86"/>
    <p:sldId id="350" r:id="rId87"/>
    <p:sldId id="282" r:id="rId88"/>
    <p:sldId id="381" r:id="rId89"/>
    <p:sldId id="375" r:id="rId90"/>
  </p:sldIdLst>
  <p:sldSz cx="12192000" cy="6858000"/>
  <p:notesSz cx="6858000" cy="9144000"/>
  <p:embeddedFontLst>
    <p:embeddedFont>
      <p:font typeface="Calibri" panose="020F0502020204030204" pitchFamily="34" charset="0"/>
      <p:regular r:id="rId92"/>
      <p:bold r:id="rId93"/>
      <p:italic r:id="rId94"/>
      <p:boldItalic r:id="rId95"/>
    </p:embeddedFont>
    <p:embeddedFont>
      <p:font typeface="Roboto" panose="02000000000000000000" pitchFamily="2"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iiL1WD8c48fiZ5xNxLsPrAiI3u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BC31AF-2EC6-4674-91CF-EF6A826823AF}" v="56" dt="2024-03-21T16:29:59.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99" autoAdjust="0"/>
  </p:normalViewPr>
  <p:slideViewPr>
    <p:cSldViewPr snapToGrid="0">
      <p:cViewPr varScale="1">
        <p:scale>
          <a:sx n="93" d="100"/>
          <a:sy n="93" d="100"/>
        </p:scale>
        <p:origin x="90" y="486"/>
      </p:cViewPr>
      <p:guideLst>
        <p:guide orient="horz" pos="2160"/>
        <p:guide pos="381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S::jkbanham@waketech.edu::423d8ed8-7014-4682-9604-5a3673c5e126" providerId="AD" clId="Web-{B75FB5F0-21C5-267E-82EB-6BD221BE9408}"/>
    <pc:docChg chg="modSld">
      <pc:chgData name="Jeff Banham" userId="S::jkbanham@waketech.edu::423d8ed8-7014-4682-9604-5a3673c5e126" providerId="AD" clId="Web-{B75FB5F0-21C5-267E-82EB-6BD221BE9408}" dt="2024-01-29T18:00:59.438" v="80" actId="20577"/>
      <pc:docMkLst>
        <pc:docMk/>
      </pc:docMkLst>
      <pc:sldChg chg="modSp">
        <pc:chgData name="Jeff Banham" userId="S::jkbanham@waketech.edu::423d8ed8-7014-4682-9604-5a3673c5e126" providerId="AD" clId="Web-{B75FB5F0-21C5-267E-82EB-6BD221BE9408}" dt="2024-01-29T18:00:28.515" v="61" actId="20577"/>
        <pc:sldMkLst>
          <pc:docMk/>
          <pc:sldMk cId="1761416793" sldId="277"/>
        </pc:sldMkLst>
        <pc:spChg chg="mod">
          <ac:chgData name="Jeff Banham" userId="S::jkbanham@waketech.edu::423d8ed8-7014-4682-9604-5a3673c5e126" providerId="AD" clId="Web-{B75FB5F0-21C5-267E-82EB-6BD221BE9408}" dt="2024-01-29T18:00:28.515" v="61" actId="20577"/>
          <ac:spMkLst>
            <pc:docMk/>
            <pc:sldMk cId="1761416793" sldId="277"/>
            <ac:spMk id="4" creationId="{0AFBE0F4-60C3-8C04-65D8-9DF352190E3B}"/>
          </ac:spMkLst>
        </pc:spChg>
      </pc:sldChg>
      <pc:sldChg chg="modSp">
        <pc:chgData name="Jeff Banham" userId="S::jkbanham@waketech.edu::423d8ed8-7014-4682-9604-5a3673c5e126" providerId="AD" clId="Web-{B75FB5F0-21C5-267E-82EB-6BD221BE9408}" dt="2024-01-29T18:00:59.438" v="80" actId="20577"/>
        <pc:sldMkLst>
          <pc:docMk/>
          <pc:sldMk cId="997179853" sldId="278"/>
        </pc:sldMkLst>
        <pc:spChg chg="mod">
          <ac:chgData name="Jeff Banham" userId="S::jkbanham@waketech.edu::423d8ed8-7014-4682-9604-5a3673c5e126" providerId="AD" clId="Web-{B75FB5F0-21C5-267E-82EB-6BD221BE9408}" dt="2024-01-29T18:00:59.438" v="80" actId="20577"/>
          <ac:spMkLst>
            <pc:docMk/>
            <pc:sldMk cId="997179853" sldId="278"/>
            <ac:spMk id="3" creationId="{D678EA7A-6610-37FE-5D27-062AD7A4B779}"/>
          </ac:spMkLst>
        </pc:spChg>
      </pc:sldChg>
    </pc:docChg>
  </pc:docChgLst>
  <pc:docChgLst>
    <pc:chgData name="Jeff Banham" userId="423d8ed8-7014-4682-9604-5a3673c5e126" providerId="ADAL" clId="{C7036D5A-A08B-45B3-B241-0975E4C6180A}"/>
    <pc:docChg chg="undo custSel addSld delSld modSld sldOrd modMainMaster">
      <pc:chgData name="Jeff Banham" userId="423d8ed8-7014-4682-9604-5a3673c5e126" providerId="ADAL" clId="{C7036D5A-A08B-45B3-B241-0975E4C6180A}" dt="2024-01-25T17:22:57.607" v="3101" actId="20577"/>
      <pc:docMkLst>
        <pc:docMk/>
      </pc:docMkLst>
      <pc:sldChg chg="del">
        <pc:chgData name="Jeff Banham" userId="423d8ed8-7014-4682-9604-5a3673c5e126" providerId="ADAL" clId="{C7036D5A-A08B-45B3-B241-0975E4C6180A}" dt="2023-12-14T20:44:56.229" v="0" actId="47"/>
        <pc:sldMkLst>
          <pc:docMk/>
          <pc:sldMk cId="0" sldId="256"/>
        </pc:sldMkLst>
      </pc:sldChg>
      <pc:sldChg chg="del">
        <pc:chgData name="Jeff Banham" userId="423d8ed8-7014-4682-9604-5a3673c5e126" providerId="ADAL" clId="{C7036D5A-A08B-45B3-B241-0975E4C6180A}" dt="2023-12-14T20:44:58.090" v="3" actId="47"/>
        <pc:sldMkLst>
          <pc:docMk/>
          <pc:sldMk cId="0" sldId="257"/>
        </pc:sldMkLst>
      </pc:sldChg>
      <pc:sldChg chg="del">
        <pc:chgData name="Jeff Banham" userId="423d8ed8-7014-4682-9604-5a3673c5e126" providerId="ADAL" clId="{C7036D5A-A08B-45B3-B241-0975E4C6180A}" dt="2023-12-14T20:44:58.653" v="4" actId="47"/>
        <pc:sldMkLst>
          <pc:docMk/>
          <pc:sldMk cId="0" sldId="258"/>
        </pc:sldMkLst>
      </pc:sldChg>
      <pc:sldChg chg="del">
        <pc:chgData name="Jeff Banham" userId="423d8ed8-7014-4682-9604-5a3673c5e126" providerId="ADAL" clId="{C7036D5A-A08B-45B3-B241-0975E4C6180A}" dt="2023-12-14T20:44:59.151" v="5" actId="47"/>
        <pc:sldMkLst>
          <pc:docMk/>
          <pc:sldMk cId="0" sldId="259"/>
        </pc:sldMkLst>
      </pc:sldChg>
      <pc:sldChg chg="del">
        <pc:chgData name="Jeff Banham" userId="423d8ed8-7014-4682-9604-5a3673c5e126" providerId="ADAL" clId="{C7036D5A-A08B-45B3-B241-0975E4C6180A}" dt="2023-12-14T20:44:59.691" v="6" actId="47"/>
        <pc:sldMkLst>
          <pc:docMk/>
          <pc:sldMk cId="0" sldId="260"/>
        </pc:sldMkLst>
      </pc:sldChg>
      <pc:sldChg chg="del">
        <pc:chgData name="Jeff Banham" userId="423d8ed8-7014-4682-9604-5a3673c5e126" providerId="ADAL" clId="{C7036D5A-A08B-45B3-B241-0975E4C6180A}" dt="2023-12-14T20:45:01.084" v="7" actId="47"/>
        <pc:sldMkLst>
          <pc:docMk/>
          <pc:sldMk cId="0" sldId="261"/>
        </pc:sldMkLst>
      </pc:sldChg>
      <pc:sldChg chg="del">
        <pc:chgData name="Jeff Banham" userId="423d8ed8-7014-4682-9604-5a3673c5e126" providerId="ADAL" clId="{C7036D5A-A08B-45B3-B241-0975E4C6180A}" dt="2023-12-14T20:45:02.456" v="8" actId="47"/>
        <pc:sldMkLst>
          <pc:docMk/>
          <pc:sldMk cId="0" sldId="262"/>
        </pc:sldMkLst>
      </pc:sldChg>
      <pc:sldChg chg="addSp delSp modSp mod modTransition setBg">
        <pc:chgData name="Jeff Banham" userId="423d8ed8-7014-4682-9604-5a3673c5e126" providerId="ADAL" clId="{C7036D5A-A08B-45B3-B241-0975E4C6180A}" dt="2024-01-25T17:15:30.817" v="2890" actId="207"/>
        <pc:sldMkLst>
          <pc:docMk/>
          <pc:sldMk cId="0" sldId="263"/>
        </pc:sldMkLst>
        <pc:spChg chg="mod">
          <ac:chgData name="Jeff Banham" userId="423d8ed8-7014-4682-9604-5a3673c5e126" providerId="ADAL" clId="{C7036D5A-A08B-45B3-B241-0975E4C6180A}" dt="2024-01-09T15:27:50.348" v="548"/>
          <ac:spMkLst>
            <pc:docMk/>
            <pc:sldMk cId="0" sldId="263"/>
            <ac:spMk id="610" creationId="{00000000-0000-0000-0000-000000000000}"/>
          </ac:spMkLst>
        </pc:spChg>
        <pc:spChg chg="mod">
          <ac:chgData name="Jeff Banham" userId="423d8ed8-7014-4682-9604-5a3673c5e126" providerId="ADAL" clId="{C7036D5A-A08B-45B3-B241-0975E4C6180A}" dt="2024-01-09T15:27:57.463" v="549"/>
          <ac:spMkLst>
            <pc:docMk/>
            <pc:sldMk cId="0" sldId="263"/>
            <ac:spMk id="611" creationId="{00000000-0000-0000-0000-000000000000}"/>
          </ac:spMkLst>
        </pc:spChg>
        <pc:spChg chg="mod">
          <ac:chgData name="Jeff Banham" userId="423d8ed8-7014-4682-9604-5a3673c5e126" providerId="ADAL" clId="{C7036D5A-A08B-45B3-B241-0975E4C6180A}" dt="2024-01-25T17:15:30.817" v="2890" actId="207"/>
          <ac:spMkLst>
            <pc:docMk/>
            <pc:sldMk cId="0" sldId="263"/>
            <ac:spMk id="613" creationId="{00000000-0000-0000-0000-000000000000}"/>
          </ac:spMkLst>
        </pc:spChg>
        <pc:spChg chg="mod">
          <ac:chgData name="Jeff Banham" userId="423d8ed8-7014-4682-9604-5a3673c5e126" providerId="ADAL" clId="{C7036D5A-A08B-45B3-B241-0975E4C6180A}" dt="2024-01-25T17:15:30.817" v="2890" actId="207"/>
          <ac:spMkLst>
            <pc:docMk/>
            <pc:sldMk cId="0" sldId="263"/>
            <ac:spMk id="614" creationId="{00000000-0000-0000-0000-000000000000}"/>
          </ac:spMkLst>
        </pc:spChg>
        <pc:spChg chg="mod">
          <ac:chgData name="Jeff Banham" userId="423d8ed8-7014-4682-9604-5a3673c5e126" providerId="ADAL" clId="{C7036D5A-A08B-45B3-B241-0975E4C6180A}" dt="2024-01-12T14:55:54.474" v="693" actId="113"/>
          <ac:spMkLst>
            <pc:docMk/>
            <pc:sldMk cId="0" sldId="263"/>
            <ac:spMk id="617" creationId="{00000000-0000-0000-0000-000000000000}"/>
          </ac:spMkLst>
        </pc:spChg>
        <pc:grpChg chg="mod">
          <ac:chgData name="Jeff Banham" userId="423d8ed8-7014-4682-9604-5a3673c5e126" providerId="ADAL" clId="{C7036D5A-A08B-45B3-B241-0975E4C6180A}" dt="2024-01-09T15:27:50.348" v="548"/>
          <ac:grpSpMkLst>
            <pc:docMk/>
            <pc:sldMk cId="0" sldId="263"/>
            <ac:grpSpMk id="609" creationId="{00000000-0000-0000-0000-000000000000}"/>
          </ac:grpSpMkLst>
        </pc:grpChg>
        <pc:grpChg chg="mod">
          <ac:chgData name="Jeff Banham" userId="423d8ed8-7014-4682-9604-5a3673c5e126" providerId="ADAL" clId="{C7036D5A-A08B-45B3-B241-0975E4C6180A}" dt="2024-01-25T17:15:30.817" v="2890" actId="207"/>
          <ac:grpSpMkLst>
            <pc:docMk/>
            <pc:sldMk cId="0" sldId="263"/>
            <ac:grpSpMk id="612" creationId="{00000000-0000-0000-0000-000000000000}"/>
          </ac:grpSpMkLst>
        </pc:grpChg>
        <pc:grpChg chg="add del">
          <ac:chgData name="Jeff Banham" userId="423d8ed8-7014-4682-9604-5a3673c5e126" providerId="ADAL" clId="{C7036D5A-A08B-45B3-B241-0975E4C6180A}" dt="2024-01-09T15:27:26.141" v="546" actId="478"/>
          <ac:grpSpMkLst>
            <pc:docMk/>
            <pc:sldMk cId="0" sldId="263"/>
            <ac:grpSpMk id="668" creationId="{00000000-0000-0000-0000-000000000000}"/>
          </ac:grpSpMkLst>
        </pc:grpChg>
        <pc:graphicFrameChg chg="add del modGraphic">
          <ac:chgData name="Jeff Banham" userId="423d8ed8-7014-4682-9604-5a3673c5e126" providerId="ADAL" clId="{C7036D5A-A08B-45B3-B241-0975E4C6180A}" dt="2024-01-09T15:25:24.010" v="544" actId="27309"/>
          <ac:graphicFrameMkLst>
            <pc:docMk/>
            <pc:sldMk cId="0" sldId="263"/>
            <ac:graphicFrameMk id="3" creationId="{4C15F447-8C82-53DD-A26D-36DACD19B132}"/>
          </ac:graphicFrameMkLst>
        </pc:graphicFrameChg>
      </pc:sldChg>
      <pc:sldChg chg="addSp delSp modSp mod modTransition setBg">
        <pc:chgData name="Jeff Banham" userId="423d8ed8-7014-4682-9604-5a3673c5e126" providerId="ADAL" clId="{C7036D5A-A08B-45B3-B241-0975E4C6180A}" dt="2024-01-25T17:15:41.950" v="2891" actId="207"/>
        <pc:sldMkLst>
          <pc:docMk/>
          <pc:sldMk cId="0" sldId="264"/>
        </pc:sldMkLst>
        <pc:spChg chg="add del">
          <ac:chgData name="Jeff Banham" userId="423d8ed8-7014-4682-9604-5a3673c5e126" providerId="ADAL" clId="{C7036D5A-A08B-45B3-B241-0975E4C6180A}" dt="2024-01-12T15:34:08.588" v="1093" actId="22"/>
          <ac:spMkLst>
            <pc:docMk/>
            <pc:sldMk cId="0" sldId="264"/>
            <ac:spMk id="3" creationId="{3792DE5C-505C-B49D-A891-9C6BD847A5B3}"/>
          </ac:spMkLst>
        </pc:spChg>
        <pc:spChg chg="add mod">
          <ac:chgData name="Jeff Banham" userId="423d8ed8-7014-4682-9604-5a3673c5e126" providerId="ADAL" clId="{C7036D5A-A08B-45B3-B241-0975E4C6180A}" dt="2024-01-12T15:36:42.770" v="1227" actId="403"/>
          <ac:spMkLst>
            <pc:docMk/>
            <pc:sldMk cId="0" sldId="264"/>
            <ac:spMk id="4" creationId="{9077648E-F9AB-CAB5-DDBC-1952CFBE52F5}"/>
          </ac:spMkLst>
        </pc:spChg>
        <pc:spChg chg="add del mod">
          <ac:chgData name="Jeff Banham" userId="423d8ed8-7014-4682-9604-5a3673c5e126" providerId="ADAL" clId="{C7036D5A-A08B-45B3-B241-0975E4C6180A}" dt="2024-01-12T15:35:20.114" v="1197"/>
          <ac:spMkLst>
            <pc:docMk/>
            <pc:sldMk cId="0" sldId="264"/>
            <ac:spMk id="5" creationId="{6C32FF8F-36B8-3938-CF1A-BDF0606F2DD5}"/>
          </ac:spMkLst>
        </pc:spChg>
        <pc:spChg chg="mod">
          <ac:chgData name="Jeff Banham" userId="423d8ed8-7014-4682-9604-5a3673c5e126" providerId="ADAL" clId="{C7036D5A-A08B-45B3-B241-0975E4C6180A}" dt="2024-01-09T15:17:41.238" v="449" actId="20577"/>
          <ac:spMkLst>
            <pc:docMk/>
            <pc:sldMk cId="0" sldId="264"/>
            <ac:spMk id="704" creationId="{00000000-0000-0000-0000-000000000000}"/>
          </ac:spMkLst>
        </pc:spChg>
        <pc:spChg chg="mod">
          <ac:chgData name="Jeff Banham" userId="423d8ed8-7014-4682-9604-5a3673c5e126" providerId="ADAL" clId="{C7036D5A-A08B-45B3-B241-0975E4C6180A}" dt="2024-01-25T17:15:41.950" v="2891" actId="207"/>
          <ac:spMkLst>
            <pc:docMk/>
            <pc:sldMk cId="0" sldId="264"/>
            <ac:spMk id="707" creationId="{00000000-0000-0000-0000-000000000000}"/>
          </ac:spMkLst>
        </pc:spChg>
        <pc:spChg chg="mod">
          <ac:chgData name="Jeff Banham" userId="423d8ed8-7014-4682-9604-5a3673c5e126" providerId="ADAL" clId="{C7036D5A-A08B-45B3-B241-0975E4C6180A}" dt="2024-01-25T17:15:41.950" v="2891" actId="207"/>
          <ac:spMkLst>
            <pc:docMk/>
            <pc:sldMk cId="0" sldId="264"/>
            <ac:spMk id="708" creationId="{00000000-0000-0000-0000-000000000000}"/>
          </ac:spMkLst>
        </pc:spChg>
        <pc:spChg chg="mod">
          <ac:chgData name="Jeff Banham" userId="423d8ed8-7014-4682-9604-5a3673c5e126" providerId="ADAL" clId="{C7036D5A-A08B-45B3-B241-0975E4C6180A}" dt="2024-01-12T14:57:09.189" v="697"/>
          <ac:spMkLst>
            <pc:docMk/>
            <pc:sldMk cId="0" sldId="264"/>
            <ac:spMk id="711" creationId="{00000000-0000-0000-0000-000000000000}"/>
          </ac:spMkLst>
        </pc:spChg>
        <pc:spChg chg="mod">
          <ac:chgData name="Jeff Banham" userId="423d8ed8-7014-4682-9604-5a3673c5e126" providerId="ADAL" clId="{C7036D5A-A08B-45B3-B241-0975E4C6180A}" dt="2024-01-12T14:57:00.069" v="696"/>
          <ac:spMkLst>
            <pc:docMk/>
            <pc:sldMk cId="0" sldId="264"/>
            <ac:spMk id="736" creationId="{00000000-0000-0000-0000-000000000000}"/>
          </ac:spMkLst>
        </pc:spChg>
        <pc:spChg chg="mod">
          <ac:chgData name="Jeff Banham" userId="423d8ed8-7014-4682-9604-5a3673c5e126" providerId="ADAL" clId="{C7036D5A-A08B-45B3-B241-0975E4C6180A}" dt="2024-01-12T15:35:58.248" v="1207" actId="14100"/>
          <ac:spMkLst>
            <pc:docMk/>
            <pc:sldMk cId="0" sldId="264"/>
            <ac:spMk id="786" creationId="{00000000-0000-0000-0000-000000000000}"/>
          </ac:spMkLst>
        </pc:spChg>
        <pc:grpChg chg="mod">
          <ac:chgData name="Jeff Banham" userId="423d8ed8-7014-4682-9604-5a3673c5e126" providerId="ADAL" clId="{C7036D5A-A08B-45B3-B241-0975E4C6180A}" dt="2024-01-25T17:15:41.950" v="2891" actId="207"/>
          <ac:grpSpMkLst>
            <pc:docMk/>
            <pc:sldMk cId="0" sldId="264"/>
            <ac:grpSpMk id="706" creationId="{00000000-0000-0000-0000-000000000000}"/>
          </ac:grpSpMkLst>
        </pc:grpChg>
      </pc:sldChg>
      <pc:sldChg chg="addSp delSp modSp mod modTransition setBg">
        <pc:chgData name="Jeff Banham" userId="423d8ed8-7014-4682-9604-5a3673c5e126" providerId="ADAL" clId="{C7036D5A-A08B-45B3-B241-0975E4C6180A}" dt="2024-01-25T17:16:06.642" v="2895" actId="207"/>
        <pc:sldMkLst>
          <pc:docMk/>
          <pc:sldMk cId="0" sldId="265"/>
        </pc:sldMkLst>
        <pc:spChg chg="add mod">
          <ac:chgData name="Jeff Banham" userId="423d8ed8-7014-4682-9604-5a3673c5e126" providerId="ADAL" clId="{C7036D5A-A08B-45B3-B241-0975E4C6180A}" dt="2024-01-12T15:36:23.785" v="1224" actId="20577"/>
          <ac:spMkLst>
            <pc:docMk/>
            <pc:sldMk cId="0" sldId="265"/>
            <ac:spMk id="2" creationId="{A77A792C-3E7F-C459-901E-A23361818715}"/>
          </ac:spMkLst>
        </pc:spChg>
        <pc:spChg chg="add mod">
          <ac:chgData name="Jeff Banham" userId="423d8ed8-7014-4682-9604-5a3673c5e126" providerId="ADAL" clId="{C7036D5A-A08B-45B3-B241-0975E4C6180A}" dt="2024-01-25T17:13:21.997" v="2883" actId="20577"/>
          <ac:spMkLst>
            <pc:docMk/>
            <pc:sldMk cId="0" sldId="265"/>
            <ac:spMk id="3" creationId="{D678EA7A-6610-37FE-5D27-062AD7A4B779}"/>
          </ac:spMkLst>
        </pc:spChg>
        <pc:spChg chg="mod">
          <ac:chgData name="Jeff Banham" userId="423d8ed8-7014-4682-9604-5a3673c5e126" providerId="ADAL" clId="{C7036D5A-A08B-45B3-B241-0975E4C6180A}" dt="2024-01-12T14:57:36.517" v="700"/>
          <ac:spMkLst>
            <pc:docMk/>
            <pc:sldMk cId="0" sldId="265"/>
            <ac:spMk id="795" creationId="{00000000-0000-0000-0000-000000000000}"/>
          </ac:spMkLst>
        </pc:spChg>
        <pc:spChg chg="mod">
          <ac:chgData name="Jeff Banham" userId="423d8ed8-7014-4682-9604-5a3673c5e126" providerId="ADAL" clId="{C7036D5A-A08B-45B3-B241-0975E4C6180A}" dt="2024-01-25T17:15:57.728" v="2893" actId="207"/>
          <ac:spMkLst>
            <pc:docMk/>
            <pc:sldMk cId="0" sldId="265"/>
            <ac:spMk id="797" creationId="{00000000-0000-0000-0000-000000000000}"/>
          </ac:spMkLst>
        </pc:spChg>
        <pc:spChg chg="mod">
          <ac:chgData name="Jeff Banham" userId="423d8ed8-7014-4682-9604-5a3673c5e126" providerId="ADAL" clId="{C7036D5A-A08B-45B3-B241-0975E4C6180A}" dt="2024-01-25T17:15:57.728" v="2893" actId="207"/>
          <ac:spMkLst>
            <pc:docMk/>
            <pc:sldMk cId="0" sldId="265"/>
            <ac:spMk id="798" creationId="{00000000-0000-0000-0000-000000000000}"/>
          </ac:spMkLst>
        </pc:spChg>
        <pc:spChg chg="mod">
          <ac:chgData name="Jeff Banham" userId="423d8ed8-7014-4682-9604-5a3673c5e126" providerId="ADAL" clId="{C7036D5A-A08B-45B3-B241-0975E4C6180A}" dt="2024-01-12T14:57:46.542" v="701"/>
          <ac:spMkLst>
            <pc:docMk/>
            <pc:sldMk cId="0" sldId="265"/>
            <ac:spMk id="802" creationId="{00000000-0000-0000-0000-000000000000}"/>
          </ac:spMkLst>
        </pc:spChg>
        <pc:spChg chg="mod">
          <ac:chgData name="Jeff Banham" userId="423d8ed8-7014-4682-9604-5a3673c5e126" providerId="ADAL" clId="{C7036D5A-A08B-45B3-B241-0975E4C6180A}" dt="2024-01-25T17:16:02.785" v="2894" actId="207"/>
          <ac:spMkLst>
            <pc:docMk/>
            <pc:sldMk cId="0" sldId="265"/>
            <ac:spMk id="826" creationId="{00000000-0000-0000-0000-000000000000}"/>
          </ac:spMkLst>
        </pc:spChg>
        <pc:spChg chg="mod">
          <ac:chgData name="Jeff Banham" userId="423d8ed8-7014-4682-9604-5a3673c5e126" providerId="ADAL" clId="{C7036D5A-A08B-45B3-B241-0975E4C6180A}" dt="2024-01-25T17:16:06.642" v="2895" actId="207"/>
          <ac:spMkLst>
            <pc:docMk/>
            <pc:sldMk cId="0" sldId="265"/>
            <ac:spMk id="827" creationId="{00000000-0000-0000-0000-000000000000}"/>
          </ac:spMkLst>
        </pc:spChg>
        <pc:grpChg chg="mod">
          <ac:chgData name="Jeff Banham" userId="423d8ed8-7014-4682-9604-5a3673c5e126" providerId="ADAL" clId="{C7036D5A-A08B-45B3-B241-0975E4C6180A}" dt="2024-01-25T17:15:57.728" v="2893" actId="207"/>
          <ac:grpSpMkLst>
            <pc:docMk/>
            <pc:sldMk cId="0" sldId="265"/>
            <ac:grpSpMk id="796" creationId="{00000000-0000-0000-0000-000000000000}"/>
          </ac:grpSpMkLst>
        </pc:grpChg>
        <pc:grpChg chg="del">
          <ac:chgData name="Jeff Banham" userId="423d8ed8-7014-4682-9604-5a3673c5e126" providerId="ADAL" clId="{C7036D5A-A08B-45B3-B241-0975E4C6180A}" dt="2024-01-18T16:51:35.302" v="2329" actId="478"/>
          <ac:grpSpMkLst>
            <pc:docMk/>
            <pc:sldMk cId="0" sldId="265"/>
            <ac:grpSpMk id="815" creationId="{00000000-0000-0000-0000-000000000000}"/>
          </ac:grpSpMkLst>
        </pc:grpChg>
        <pc:picChg chg="add mod">
          <ac:chgData name="Jeff Banham" userId="423d8ed8-7014-4682-9604-5a3673c5e126" providerId="ADAL" clId="{C7036D5A-A08B-45B3-B241-0975E4C6180A}" dt="2024-01-18T16:52:20.741" v="2333" actId="1076"/>
          <ac:picMkLst>
            <pc:docMk/>
            <pc:sldMk cId="0" sldId="265"/>
            <ac:picMk id="4" creationId="{3C092A1D-E31E-88FC-5203-4DFC9F0CACF1}"/>
          </ac:picMkLst>
        </pc:picChg>
        <pc:picChg chg="add del mod">
          <ac:chgData name="Jeff Banham" userId="423d8ed8-7014-4682-9604-5a3673c5e126" providerId="ADAL" clId="{C7036D5A-A08B-45B3-B241-0975E4C6180A}" dt="2024-01-25T17:13:02.748" v="2879" actId="478"/>
          <ac:picMkLst>
            <pc:docMk/>
            <pc:sldMk cId="0" sldId="265"/>
            <ac:picMk id="5" creationId="{26DE91DB-8413-D8B7-FCC2-9EEC7DDFA696}"/>
          </ac:picMkLst>
        </pc:picChg>
        <pc:picChg chg="add mod">
          <ac:chgData name="Jeff Banham" userId="423d8ed8-7014-4682-9604-5a3673c5e126" providerId="ADAL" clId="{C7036D5A-A08B-45B3-B241-0975E4C6180A}" dt="2024-01-25T17:13:11.345" v="2882" actId="14100"/>
          <ac:picMkLst>
            <pc:docMk/>
            <pc:sldMk cId="0" sldId="265"/>
            <ac:picMk id="6" creationId="{DA4A6910-1C56-3E37-5E8C-6556F1FDF928}"/>
          </ac:picMkLst>
        </pc:picChg>
        <pc:picChg chg="add mod">
          <ac:chgData name="Jeff Banham" userId="423d8ed8-7014-4682-9604-5a3673c5e126" providerId="ADAL" clId="{C7036D5A-A08B-45B3-B241-0975E4C6180A}" dt="2024-01-25T17:13:08.678" v="2881" actId="14100"/>
          <ac:picMkLst>
            <pc:docMk/>
            <pc:sldMk cId="0" sldId="265"/>
            <ac:picMk id="1026" creationId="{799BE109-2C1A-4E96-FBBD-03E988BB743D}"/>
          </ac:picMkLst>
        </pc:picChg>
        <pc:picChg chg="add del mod">
          <ac:chgData name="Jeff Banham" userId="423d8ed8-7014-4682-9604-5a3673c5e126" providerId="ADAL" clId="{C7036D5A-A08B-45B3-B241-0975E4C6180A}" dt="2024-01-18T16:54:10.359" v="2340" actId="478"/>
          <ac:picMkLst>
            <pc:docMk/>
            <pc:sldMk cId="0" sldId="265"/>
            <ac:picMk id="1028" creationId="{40EDB662-F061-3499-3CAD-A884CB19CA69}"/>
          </ac:picMkLst>
        </pc:picChg>
      </pc:sldChg>
      <pc:sldChg chg="addSp delSp modSp mod modTransition setBg">
        <pc:chgData name="Jeff Banham" userId="423d8ed8-7014-4682-9604-5a3673c5e126" providerId="ADAL" clId="{C7036D5A-A08B-45B3-B241-0975E4C6180A}" dt="2024-01-25T17:17:54.224" v="2910" actId="207"/>
        <pc:sldMkLst>
          <pc:docMk/>
          <pc:sldMk cId="0" sldId="266"/>
        </pc:sldMkLst>
        <pc:spChg chg="add mod">
          <ac:chgData name="Jeff Banham" userId="423d8ed8-7014-4682-9604-5a3673c5e126" providerId="ADAL" clId="{C7036D5A-A08B-45B3-B241-0975E4C6180A}" dt="2024-01-09T15:19:29.087" v="469" actId="1076"/>
          <ac:spMkLst>
            <pc:docMk/>
            <pc:sldMk cId="0" sldId="266"/>
            <ac:spMk id="2" creationId="{3EB0A3AC-CEC3-1855-BC91-02390C2C60EA}"/>
          </ac:spMkLst>
        </pc:spChg>
        <pc:spChg chg="add mod ord">
          <ac:chgData name="Jeff Banham" userId="423d8ed8-7014-4682-9604-5a3673c5e126" providerId="ADAL" clId="{C7036D5A-A08B-45B3-B241-0975E4C6180A}" dt="2024-01-12T14:58:34.221" v="705"/>
          <ac:spMkLst>
            <pc:docMk/>
            <pc:sldMk cId="0" sldId="266"/>
            <ac:spMk id="3" creationId="{CB4FA849-7738-9B02-AE8A-BEF17F3887A7}"/>
          </ac:spMkLst>
        </pc:spChg>
        <pc:spChg chg="add mod">
          <ac:chgData name="Jeff Banham" userId="423d8ed8-7014-4682-9604-5a3673c5e126" providerId="ADAL" clId="{C7036D5A-A08B-45B3-B241-0975E4C6180A}" dt="2024-01-12T14:58:13.134" v="704"/>
          <ac:spMkLst>
            <pc:docMk/>
            <pc:sldMk cId="0" sldId="266"/>
            <ac:spMk id="4" creationId="{F4CC52D7-040D-92B1-C4EE-38446632AC9D}"/>
          </ac:spMkLst>
        </pc:spChg>
        <pc:spChg chg="add del mod">
          <ac:chgData name="Jeff Banham" userId="423d8ed8-7014-4682-9604-5a3673c5e126" providerId="ADAL" clId="{C7036D5A-A08B-45B3-B241-0975E4C6180A}" dt="2024-01-12T19:34:10.270" v="1786" actId="478"/>
          <ac:spMkLst>
            <pc:docMk/>
            <pc:sldMk cId="0" sldId="266"/>
            <ac:spMk id="5" creationId="{A8D71BC8-FFAC-553C-F0DF-0127E3374BA3}"/>
          </ac:spMkLst>
        </pc:spChg>
        <pc:spChg chg="add mod">
          <ac:chgData name="Jeff Banham" userId="423d8ed8-7014-4682-9604-5a3673c5e126" providerId="ADAL" clId="{C7036D5A-A08B-45B3-B241-0975E4C6180A}" dt="2024-01-12T18:46:39.086" v="1652" actId="14100"/>
          <ac:spMkLst>
            <pc:docMk/>
            <pc:sldMk cId="0" sldId="266"/>
            <ac:spMk id="6" creationId="{6D75EBCC-3503-C830-D07F-12A4B8D15B50}"/>
          </ac:spMkLst>
        </pc:spChg>
        <pc:spChg chg="add mod">
          <ac:chgData name="Jeff Banham" userId="423d8ed8-7014-4682-9604-5a3673c5e126" providerId="ADAL" clId="{C7036D5A-A08B-45B3-B241-0975E4C6180A}" dt="2024-01-12T19:34:27.197" v="1825" actId="20577"/>
          <ac:spMkLst>
            <pc:docMk/>
            <pc:sldMk cId="0" sldId="266"/>
            <ac:spMk id="7" creationId="{E9B55B43-B682-5CED-64AB-60AACADCBB88}"/>
          </ac:spMkLst>
        </pc:spChg>
        <pc:spChg chg="ord">
          <ac:chgData name="Jeff Banham" userId="423d8ed8-7014-4682-9604-5a3673c5e126" providerId="ADAL" clId="{C7036D5A-A08B-45B3-B241-0975E4C6180A}" dt="2024-01-09T15:21:06.475" v="478" actId="166"/>
          <ac:spMkLst>
            <pc:docMk/>
            <pc:sldMk cId="0" sldId="266"/>
            <ac:spMk id="881" creationId="{00000000-0000-0000-0000-000000000000}"/>
          </ac:spMkLst>
        </pc:spChg>
        <pc:spChg chg="ord">
          <ac:chgData name="Jeff Banham" userId="423d8ed8-7014-4682-9604-5a3673c5e126" providerId="ADAL" clId="{C7036D5A-A08B-45B3-B241-0975E4C6180A}" dt="2024-01-09T15:21:01.719" v="477" actId="166"/>
          <ac:spMkLst>
            <pc:docMk/>
            <pc:sldMk cId="0" sldId="266"/>
            <ac:spMk id="882" creationId="{00000000-0000-0000-0000-000000000000}"/>
          </ac:spMkLst>
        </pc:spChg>
        <pc:spChg chg="ord">
          <ac:chgData name="Jeff Banham" userId="423d8ed8-7014-4682-9604-5a3673c5e126" providerId="ADAL" clId="{C7036D5A-A08B-45B3-B241-0975E4C6180A}" dt="2024-01-09T15:18:36.820" v="466" actId="166"/>
          <ac:spMkLst>
            <pc:docMk/>
            <pc:sldMk cId="0" sldId="266"/>
            <ac:spMk id="883" creationId="{00000000-0000-0000-0000-000000000000}"/>
          </ac:spMkLst>
        </pc:spChg>
        <pc:spChg chg="ord">
          <ac:chgData name="Jeff Banham" userId="423d8ed8-7014-4682-9604-5a3673c5e126" providerId="ADAL" clId="{C7036D5A-A08B-45B3-B241-0975E4C6180A}" dt="2024-01-09T15:18:32.242" v="465" actId="166"/>
          <ac:spMkLst>
            <pc:docMk/>
            <pc:sldMk cId="0" sldId="266"/>
            <ac:spMk id="884" creationId="{00000000-0000-0000-0000-000000000000}"/>
          </ac:spMkLst>
        </pc:spChg>
        <pc:spChg chg="mod ord">
          <ac:chgData name="Jeff Banham" userId="423d8ed8-7014-4682-9604-5a3673c5e126" providerId="ADAL" clId="{C7036D5A-A08B-45B3-B241-0975E4C6180A}" dt="2024-01-25T17:17:54.224" v="2910" actId="207"/>
          <ac:spMkLst>
            <pc:docMk/>
            <pc:sldMk cId="0" sldId="266"/>
            <ac:spMk id="885" creationId="{00000000-0000-0000-0000-000000000000}"/>
          </ac:spMkLst>
        </pc:spChg>
        <pc:spChg chg="mod">
          <ac:chgData name="Jeff Banham" userId="423d8ed8-7014-4682-9604-5a3673c5e126" providerId="ADAL" clId="{C7036D5A-A08B-45B3-B241-0975E4C6180A}" dt="2024-01-09T15:21:19.077" v="480" actId="14100"/>
          <ac:spMkLst>
            <pc:docMk/>
            <pc:sldMk cId="0" sldId="266"/>
            <ac:spMk id="911" creationId="{00000000-0000-0000-0000-000000000000}"/>
          </ac:spMkLst>
        </pc:spChg>
        <pc:grpChg chg="mod">
          <ac:chgData name="Jeff Banham" userId="423d8ed8-7014-4682-9604-5a3673c5e126" providerId="ADAL" clId="{C7036D5A-A08B-45B3-B241-0975E4C6180A}" dt="2024-01-09T15:21:27.103" v="482" actId="1076"/>
          <ac:grpSpMkLst>
            <pc:docMk/>
            <pc:sldMk cId="0" sldId="266"/>
            <ac:grpSpMk id="886" creationId="{00000000-0000-0000-0000-000000000000}"/>
          </ac:grpSpMkLst>
        </pc:grpChg>
        <pc:picChg chg="add mod">
          <ac:chgData name="Jeff Banham" userId="423d8ed8-7014-4682-9604-5a3673c5e126" providerId="ADAL" clId="{C7036D5A-A08B-45B3-B241-0975E4C6180A}" dt="2024-01-12T19:35:00.373" v="1829" actId="1076"/>
          <ac:picMkLst>
            <pc:docMk/>
            <pc:sldMk cId="0" sldId="266"/>
            <ac:picMk id="8" creationId="{BEE15E70-E776-63B7-0522-5508C785C3FD}"/>
          </ac:picMkLst>
        </pc:picChg>
        <pc:picChg chg="add mod">
          <ac:chgData name="Jeff Banham" userId="423d8ed8-7014-4682-9604-5a3673c5e126" providerId="ADAL" clId="{C7036D5A-A08B-45B3-B241-0975E4C6180A}" dt="2024-01-12T19:35:22.836" v="1836" actId="1076"/>
          <ac:picMkLst>
            <pc:docMk/>
            <pc:sldMk cId="0" sldId="266"/>
            <ac:picMk id="9" creationId="{49E91012-5D8A-CE34-0E3D-67F4B0A5AC39}"/>
          </ac:picMkLst>
        </pc:picChg>
        <pc:picChg chg="add del mod">
          <ac:chgData name="Jeff Banham" userId="423d8ed8-7014-4682-9604-5a3673c5e126" providerId="ADAL" clId="{C7036D5A-A08B-45B3-B241-0975E4C6180A}" dt="2024-01-12T19:36:08.974" v="1840" actId="478"/>
          <ac:picMkLst>
            <pc:docMk/>
            <pc:sldMk cId="0" sldId="266"/>
            <ac:picMk id="10" creationId="{1AD71930-B9B2-B94B-02A9-98D480F24942}"/>
          </ac:picMkLst>
        </pc:picChg>
        <pc:picChg chg="add mod">
          <ac:chgData name="Jeff Banham" userId="423d8ed8-7014-4682-9604-5a3673c5e126" providerId="ADAL" clId="{C7036D5A-A08B-45B3-B241-0975E4C6180A}" dt="2024-01-12T19:36:15.110" v="1843" actId="1076"/>
          <ac:picMkLst>
            <pc:docMk/>
            <pc:sldMk cId="0" sldId="266"/>
            <ac:picMk id="11" creationId="{6F34AB8E-72EA-6399-A597-2ABD52C41C49}"/>
          </ac:picMkLst>
        </pc:picChg>
        <pc:picChg chg="add mod">
          <ac:chgData name="Jeff Banham" userId="423d8ed8-7014-4682-9604-5a3673c5e126" providerId="ADAL" clId="{C7036D5A-A08B-45B3-B241-0975E4C6180A}" dt="2024-01-12T19:36:53.998" v="1850" actId="1076"/>
          <ac:picMkLst>
            <pc:docMk/>
            <pc:sldMk cId="0" sldId="266"/>
            <ac:picMk id="12" creationId="{6C9182E7-F311-984F-616F-07E7B87714D5}"/>
          </ac:picMkLst>
        </pc:picChg>
        <pc:picChg chg="add mod">
          <ac:chgData name="Jeff Banham" userId="423d8ed8-7014-4682-9604-5a3673c5e126" providerId="ADAL" clId="{C7036D5A-A08B-45B3-B241-0975E4C6180A}" dt="2024-01-12T19:36:55.662" v="1851" actId="1076"/>
          <ac:picMkLst>
            <pc:docMk/>
            <pc:sldMk cId="0" sldId="266"/>
            <ac:picMk id="13" creationId="{2F65BB38-DC67-5493-0244-C15ADFDFD441}"/>
          </ac:picMkLst>
        </pc:picChg>
      </pc:sldChg>
      <pc:sldChg chg="del modTransition setBg">
        <pc:chgData name="Jeff Banham" userId="423d8ed8-7014-4682-9604-5a3673c5e126" providerId="ADAL" clId="{C7036D5A-A08B-45B3-B241-0975E4C6180A}" dt="2024-01-12T18:45:40.207" v="1619" actId="47"/>
        <pc:sldMkLst>
          <pc:docMk/>
          <pc:sldMk cId="0" sldId="267"/>
        </pc:sldMkLst>
      </pc:sldChg>
      <pc:sldChg chg="del">
        <pc:chgData name="Jeff Banham" userId="423d8ed8-7014-4682-9604-5a3673c5e126" providerId="ADAL" clId="{C7036D5A-A08B-45B3-B241-0975E4C6180A}" dt="2023-12-14T20:44:57.560" v="2" actId="47"/>
        <pc:sldMkLst>
          <pc:docMk/>
          <pc:sldMk cId="370582979" sldId="268"/>
        </pc:sldMkLst>
      </pc:sldChg>
      <pc:sldChg chg="addSp delSp modSp new mod ord">
        <pc:chgData name="Jeff Banham" userId="423d8ed8-7014-4682-9604-5a3673c5e126" providerId="ADAL" clId="{C7036D5A-A08B-45B3-B241-0975E4C6180A}" dt="2023-12-15T20:15:26.875" v="117" actId="14100"/>
        <pc:sldMkLst>
          <pc:docMk/>
          <pc:sldMk cId="2176066679" sldId="268"/>
        </pc:sldMkLst>
        <pc:spChg chg="add mod">
          <ac:chgData name="Jeff Banham" userId="423d8ed8-7014-4682-9604-5a3673c5e126" providerId="ADAL" clId="{C7036D5A-A08B-45B3-B241-0975E4C6180A}" dt="2023-12-15T19:43:14.444" v="27" actId="164"/>
          <ac:spMkLst>
            <pc:docMk/>
            <pc:sldMk cId="2176066679" sldId="268"/>
            <ac:spMk id="3" creationId="{9D625F43-687D-CBA0-3808-75F7DBE46A6D}"/>
          </ac:spMkLst>
        </pc:spChg>
        <pc:spChg chg="mod">
          <ac:chgData name="Jeff Banham" userId="423d8ed8-7014-4682-9604-5a3673c5e126" providerId="ADAL" clId="{C7036D5A-A08B-45B3-B241-0975E4C6180A}" dt="2023-12-15T19:45:00.715" v="32"/>
          <ac:spMkLst>
            <pc:docMk/>
            <pc:sldMk cId="2176066679" sldId="268"/>
            <ac:spMk id="8" creationId="{378B8BCB-4429-C717-3A76-C911340436F5}"/>
          </ac:spMkLst>
        </pc:spChg>
        <pc:spChg chg="mod">
          <ac:chgData name="Jeff Banham" userId="423d8ed8-7014-4682-9604-5a3673c5e126" providerId="ADAL" clId="{C7036D5A-A08B-45B3-B241-0975E4C6180A}" dt="2023-12-15T19:45:11.303" v="34"/>
          <ac:spMkLst>
            <pc:docMk/>
            <pc:sldMk cId="2176066679" sldId="268"/>
            <ac:spMk id="11" creationId="{9325E927-07C5-5057-1B94-ACF25A93DF5B}"/>
          </ac:spMkLst>
        </pc:spChg>
        <pc:spChg chg="mod topLvl">
          <ac:chgData name="Jeff Banham" userId="423d8ed8-7014-4682-9604-5a3673c5e126" providerId="ADAL" clId="{C7036D5A-A08B-45B3-B241-0975E4C6180A}" dt="2023-12-15T19:49:27.814" v="61" actId="165"/>
          <ac:spMkLst>
            <pc:docMk/>
            <pc:sldMk cId="2176066679" sldId="268"/>
            <ac:spMk id="14" creationId="{56C8E99D-25B1-B8F6-B2E8-E6A8D8531E99}"/>
          </ac:spMkLst>
        </pc:spChg>
        <pc:spChg chg="mod">
          <ac:chgData name="Jeff Banham" userId="423d8ed8-7014-4682-9604-5a3673c5e126" providerId="ADAL" clId="{C7036D5A-A08B-45B3-B241-0975E4C6180A}" dt="2023-12-15T19:46:16.027" v="40"/>
          <ac:spMkLst>
            <pc:docMk/>
            <pc:sldMk cId="2176066679" sldId="268"/>
            <ac:spMk id="17" creationId="{1CEED600-DD53-5257-15E1-BD800D34A5C6}"/>
          </ac:spMkLst>
        </pc:spChg>
        <pc:spChg chg="mod">
          <ac:chgData name="Jeff Banham" userId="423d8ed8-7014-4682-9604-5a3673c5e126" providerId="ADAL" clId="{C7036D5A-A08B-45B3-B241-0975E4C6180A}" dt="2023-12-15T19:58:02.032" v="63"/>
          <ac:spMkLst>
            <pc:docMk/>
            <pc:sldMk cId="2176066679" sldId="268"/>
            <ac:spMk id="20" creationId="{F87B7B68-CF6B-47D7-2175-88B68CFE277C}"/>
          </ac:spMkLst>
        </pc:spChg>
        <pc:spChg chg="add del mod">
          <ac:chgData name="Jeff Banham" userId="423d8ed8-7014-4682-9604-5a3673c5e126" providerId="ADAL" clId="{C7036D5A-A08B-45B3-B241-0975E4C6180A}" dt="2023-12-15T19:58:25.354" v="71" actId="478"/>
          <ac:spMkLst>
            <pc:docMk/>
            <pc:sldMk cId="2176066679" sldId="268"/>
            <ac:spMk id="22" creationId="{1116B186-99BB-F629-EABB-8B4E22AA6FB1}"/>
          </ac:spMkLst>
        </pc:spChg>
        <pc:spChg chg="mod">
          <ac:chgData name="Jeff Banham" userId="423d8ed8-7014-4682-9604-5a3673c5e126" providerId="ADAL" clId="{C7036D5A-A08B-45B3-B241-0975E4C6180A}" dt="2023-12-15T19:58:19.742" v="68"/>
          <ac:spMkLst>
            <pc:docMk/>
            <pc:sldMk cId="2176066679" sldId="268"/>
            <ac:spMk id="24" creationId="{F92460B1-3EBD-1249-8EAC-1FF0EEEA3095}"/>
          </ac:spMkLst>
        </pc:spChg>
        <pc:spChg chg="mod">
          <ac:chgData name="Jeff Banham" userId="423d8ed8-7014-4682-9604-5a3673c5e126" providerId="ADAL" clId="{C7036D5A-A08B-45B3-B241-0975E4C6180A}" dt="2023-12-15T19:58:54.020" v="74"/>
          <ac:spMkLst>
            <pc:docMk/>
            <pc:sldMk cId="2176066679" sldId="268"/>
            <ac:spMk id="27" creationId="{62DD164D-40E0-19AE-D3FD-8343F643D782}"/>
          </ac:spMkLst>
        </pc:spChg>
        <pc:spChg chg="mod">
          <ac:chgData name="Jeff Banham" userId="423d8ed8-7014-4682-9604-5a3673c5e126" providerId="ADAL" clId="{C7036D5A-A08B-45B3-B241-0975E4C6180A}" dt="2023-12-15T19:59:30.739" v="76"/>
          <ac:spMkLst>
            <pc:docMk/>
            <pc:sldMk cId="2176066679" sldId="268"/>
            <ac:spMk id="30" creationId="{2D2FF0DC-7C27-C2E5-A242-4F0C922D5C72}"/>
          </ac:spMkLst>
        </pc:spChg>
        <pc:spChg chg="mod">
          <ac:chgData name="Jeff Banham" userId="423d8ed8-7014-4682-9604-5a3673c5e126" providerId="ADAL" clId="{C7036D5A-A08B-45B3-B241-0975E4C6180A}" dt="2023-12-15T19:59:30.739" v="76"/>
          <ac:spMkLst>
            <pc:docMk/>
            <pc:sldMk cId="2176066679" sldId="268"/>
            <ac:spMk id="31" creationId="{B2BD7939-23FC-765B-D5DD-9334C633138F}"/>
          </ac:spMkLst>
        </pc:spChg>
        <pc:spChg chg="mod">
          <ac:chgData name="Jeff Banham" userId="423d8ed8-7014-4682-9604-5a3673c5e126" providerId="ADAL" clId="{C7036D5A-A08B-45B3-B241-0975E4C6180A}" dt="2023-12-15T19:59:46.066" v="78"/>
          <ac:spMkLst>
            <pc:docMk/>
            <pc:sldMk cId="2176066679" sldId="268"/>
            <ac:spMk id="35" creationId="{56DA66F7-661D-20D6-BEE7-32F662E66ABF}"/>
          </ac:spMkLst>
        </pc:spChg>
        <pc:spChg chg="mod">
          <ac:chgData name="Jeff Banham" userId="423d8ed8-7014-4682-9604-5a3673c5e126" providerId="ADAL" clId="{C7036D5A-A08B-45B3-B241-0975E4C6180A}" dt="2023-12-15T19:59:46.066" v="78"/>
          <ac:spMkLst>
            <pc:docMk/>
            <pc:sldMk cId="2176066679" sldId="268"/>
            <ac:spMk id="36" creationId="{3A53C98F-4518-2920-9519-3CFAC1FC031B}"/>
          </ac:spMkLst>
        </pc:spChg>
        <pc:spChg chg="mod">
          <ac:chgData name="Jeff Banham" userId="423d8ed8-7014-4682-9604-5a3673c5e126" providerId="ADAL" clId="{C7036D5A-A08B-45B3-B241-0975E4C6180A}" dt="2023-12-15T20:00:02.843" v="80"/>
          <ac:spMkLst>
            <pc:docMk/>
            <pc:sldMk cId="2176066679" sldId="268"/>
            <ac:spMk id="40" creationId="{D453B7BC-71F5-4C92-FCAE-2A8D759EDF5E}"/>
          </ac:spMkLst>
        </pc:spChg>
        <pc:spChg chg="mod">
          <ac:chgData name="Jeff Banham" userId="423d8ed8-7014-4682-9604-5a3673c5e126" providerId="ADAL" clId="{C7036D5A-A08B-45B3-B241-0975E4C6180A}" dt="2023-12-15T20:00:02.843" v="80"/>
          <ac:spMkLst>
            <pc:docMk/>
            <pc:sldMk cId="2176066679" sldId="268"/>
            <ac:spMk id="41" creationId="{3D60C7A6-63F6-5D21-7406-FCBCAD4B9296}"/>
          </ac:spMkLst>
        </pc:spChg>
        <pc:spChg chg="mod">
          <ac:chgData name="Jeff Banham" userId="423d8ed8-7014-4682-9604-5a3673c5e126" providerId="ADAL" clId="{C7036D5A-A08B-45B3-B241-0975E4C6180A}" dt="2023-12-15T20:01:36.323" v="82"/>
          <ac:spMkLst>
            <pc:docMk/>
            <pc:sldMk cId="2176066679" sldId="268"/>
            <ac:spMk id="45" creationId="{90AB2B68-55BB-DB53-616C-99C39B2D3BDA}"/>
          </ac:spMkLst>
        </pc:spChg>
        <pc:spChg chg="mod">
          <ac:chgData name="Jeff Banham" userId="423d8ed8-7014-4682-9604-5a3673c5e126" providerId="ADAL" clId="{C7036D5A-A08B-45B3-B241-0975E4C6180A}" dt="2023-12-15T20:01:36.323" v="82"/>
          <ac:spMkLst>
            <pc:docMk/>
            <pc:sldMk cId="2176066679" sldId="268"/>
            <ac:spMk id="46" creationId="{58FA83C8-2230-34F2-10F9-EDE40800409E}"/>
          </ac:spMkLst>
        </pc:spChg>
        <pc:spChg chg="add del mod">
          <ac:chgData name="Jeff Banham" userId="423d8ed8-7014-4682-9604-5a3673c5e126" providerId="ADAL" clId="{C7036D5A-A08B-45B3-B241-0975E4C6180A}" dt="2023-12-15T20:01:50.564" v="87"/>
          <ac:spMkLst>
            <pc:docMk/>
            <pc:sldMk cId="2176066679" sldId="268"/>
            <ac:spMk id="47" creationId="{2D4A4E50-699F-CE83-4739-43891D7948A6}"/>
          </ac:spMkLst>
        </pc:spChg>
        <pc:spChg chg="mod">
          <ac:chgData name="Jeff Banham" userId="423d8ed8-7014-4682-9604-5a3673c5e126" providerId="ADAL" clId="{C7036D5A-A08B-45B3-B241-0975E4C6180A}" dt="2023-12-15T20:02:56.227" v="88"/>
          <ac:spMkLst>
            <pc:docMk/>
            <pc:sldMk cId="2176066679" sldId="268"/>
            <ac:spMk id="49" creationId="{7AB22924-5789-3142-3C54-CC79591AD536}"/>
          </ac:spMkLst>
        </pc:spChg>
        <pc:spChg chg="mod">
          <ac:chgData name="Jeff Banham" userId="423d8ed8-7014-4682-9604-5a3673c5e126" providerId="ADAL" clId="{C7036D5A-A08B-45B3-B241-0975E4C6180A}" dt="2023-12-15T20:03:14.212" v="90"/>
          <ac:spMkLst>
            <pc:docMk/>
            <pc:sldMk cId="2176066679" sldId="268"/>
            <ac:spMk id="52" creationId="{7D8EA43A-E6FE-12C1-C490-7F01179D2EA6}"/>
          </ac:spMkLst>
        </pc:spChg>
        <pc:spChg chg="mod">
          <ac:chgData name="Jeff Banham" userId="423d8ed8-7014-4682-9604-5a3673c5e126" providerId="ADAL" clId="{C7036D5A-A08B-45B3-B241-0975E4C6180A}" dt="2023-12-15T20:14:27.892" v="110"/>
          <ac:spMkLst>
            <pc:docMk/>
            <pc:sldMk cId="2176066679" sldId="268"/>
            <ac:spMk id="59" creationId="{3684924D-E550-21F7-E04D-61BA92D13B25}"/>
          </ac:spMkLst>
        </pc:spChg>
        <pc:grpChg chg="add del mod">
          <ac:chgData name="Jeff Banham" userId="423d8ed8-7014-4682-9604-5a3673c5e126" providerId="ADAL" clId="{C7036D5A-A08B-45B3-B241-0975E4C6180A}" dt="2023-12-15T19:45:24.898" v="39" actId="478"/>
          <ac:grpSpMkLst>
            <pc:docMk/>
            <pc:sldMk cId="2176066679" sldId="268"/>
            <ac:grpSpMk id="5" creationId="{1C998E10-5A03-DE80-43AE-0CBCFEFD8C38}"/>
          </ac:grpSpMkLst>
        </pc:grpChg>
        <pc:grpChg chg="add mod">
          <ac:chgData name="Jeff Banham" userId="423d8ed8-7014-4682-9604-5a3673c5e126" providerId="ADAL" clId="{C7036D5A-A08B-45B3-B241-0975E4C6180A}" dt="2023-12-15T20:04:29.809" v="99" actId="1076"/>
          <ac:grpSpMkLst>
            <pc:docMk/>
            <pc:sldMk cId="2176066679" sldId="268"/>
            <ac:grpSpMk id="7" creationId="{2B490671-6EAD-215A-EDB0-34AFE1FCDC1F}"/>
          </ac:grpSpMkLst>
        </pc:grpChg>
        <pc:grpChg chg="add del mod">
          <ac:chgData name="Jeff Banham" userId="423d8ed8-7014-4682-9604-5a3673c5e126" providerId="ADAL" clId="{C7036D5A-A08B-45B3-B241-0975E4C6180A}" dt="2023-12-15T19:45:17.342" v="37"/>
          <ac:grpSpMkLst>
            <pc:docMk/>
            <pc:sldMk cId="2176066679" sldId="268"/>
            <ac:grpSpMk id="10" creationId="{36AD7D84-769E-126E-8479-8A48A8C6AD94}"/>
          </ac:grpSpMkLst>
        </pc:grpChg>
        <pc:grpChg chg="add del mod">
          <ac:chgData name="Jeff Banham" userId="423d8ed8-7014-4682-9604-5a3673c5e126" providerId="ADAL" clId="{C7036D5A-A08B-45B3-B241-0975E4C6180A}" dt="2023-12-15T20:04:03.840" v="93" actId="1076"/>
          <ac:grpSpMkLst>
            <pc:docMk/>
            <pc:sldMk cId="2176066679" sldId="268"/>
            <ac:grpSpMk id="13" creationId="{14CECE0A-8E42-2EE9-5EB4-BDFC9D51D858}"/>
          </ac:grpSpMkLst>
        </pc:grpChg>
        <pc:grpChg chg="add mod ord">
          <ac:chgData name="Jeff Banham" userId="423d8ed8-7014-4682-9604-5a3673c5e126" providerId="ADAL" clId="{C7036D5A-A08B-45B3-B241-0975E4C6180A}" dt="2023-12-15T20:15:26.875" v="117" actId="14100"/>
          <ac:grpSpMkLst>
            <pc:docMk/>
            <pc:sldMk cId="2176066679" sldId="268"/>
            <ac:grpSpMk id="16" creationId="{C287CC9E-3679-F3B7-5473-7B9C293CC5EE}"/>
          </ac:grpSpMkLst>
        </pc:grpChg>
        <pc:grpChg chg="add del mod">
          <ac:chgData name="Jeff Banham" userId="423d8ed8-7014-4682-9604-5a3673c5e126" providerId="ADAL" clId="{C7036D5A-A08B-45B3-B241-0975E4C6180A}" dt="2023-12-15T19:58:03.601" v="64"/>
          <ac:grpSpMkLst>
            <pc:docMk/>
            <pc:sldMk cId="2176066679" sldId="268"/>
            <ac:grpSpMk id="19" creationId="{A77E4E55-A667-1332-5990-1184DA97853C}"/>
          </ac:grpSpMkLst>
        </pc:grpChg>
        <pc:grpChg chg="add mod">
          <ac:chgData name="Jeff Banham" userId="423d8ed8-7014-4682-9604-5a3673c5e126" providerId="ADAL" clId="{C7036D5A-A08B-45B3-B241-0975E4C6180A}" dt="2023-12-15T20:04:18.625" v="96" actId="1076"/>
          <ac:grpSpMkLst>
            <pc:docMk/>
            <pc:sldMk cId="2176066679" sldId="268"/>
            <ac:grpSpMk id="23" creationId="{AEBA5843-7EE5-D94A-1D3A-99140FABCE3E}"/>
          </ac:grpSpMkLst>
        </pc:grpChg>
        <pc:grpChg chg="add mod">
          <ac:chgData name="Jeff Banham" userId="423d8ed8-7014-4682-9604-5a3673c5e126" providerId="ADAL" clId="{C7036D5A-A08B-45B3-B241-0975E4C6180A}" dt="2023-12-15T20:04:24.578" v="97" actId="1076"/>
          <ac:grpSpMkLst>
            <pc:docMk/>
            <pc:sldMk cId="2176066679" sldId="268"/>
            <ac:grpSpMk id="26" creationId="{A834875D-6DC9-7325-8EBA-CB71DB3BA647}"/>
          </ac:grpSpMkLst>
        </pc:grpChg>
        <pc:grpChg chg="add mod">
          <ac:chgData name="Jeff Banham" userId="423d8ed8-7014-4682-9604-5a3673c5e126" providerId="ADAL" clId="{C7036D5A-A08B-45B3-B241-0975E4C6180A}" dt="2023-12-15T20:04:01.272" v="92" actId="1076"/>
          <ac:grpSpMkLst>
            <pc:docMk/>
            <pc:sldMk cId="2176066679" sldId="268"/>
            <ac:grpSpMk id="29" creationId="{29A76496-A398-E851-016E-0FBA9B505673}"/>
          </ac:grpSpMkLst>
        </pc:grpChg>
        <pc:grpChg chg="add mod">
          <ac:chgData name="Jeff Banham" userId="423d8ed8-7014-4682-9604-5a3673c5e126" providerId="ADAL" clId="{C7036D5A-A08B-45B3-B241-0975E4C6180A}" dt="2023-12-15T20:04:27.592" v="98" actId="1076"/>
          <ac:grpSpMkLst>
            <pc:docMk/>
            <pc:sldMk cId="2176066679" sldId="268"/>
            <ac:grpSpMk id="34" creationId="{537DD9CA-DDDD-A1AA-1AFD-A1F29E7A4C79}"/>
          </ac:grpSpMkLst>
        </pc:grpChg>
        <pc:grpChg chg="add mod">
          <ac:chgData name="Jeff Banham" userId="423d8ed8-7014-4682-9604-5a3673c5e126" providerId="ADAL" clId="{C7036D5A-A08B-45B3-B241-0975E4C6180A}" dt="2023-12-15T20:04:36.017" v="100" actId="1076"/>
          <ac:grpSpMkLst>
            <pc:docMk/>
            <pc:sldMk cId="2176066679" sldId="268"/>
            <ac:grpSpMk id="39" creationId="{6DEBBAE0-9424-441F-51CA-9A80FBA70F48}"/>
          </ac:grpSpMkLst>
        </pc:grpChg>
        <pc:grpChg chg="add del mod">
          <ac:chgData name="Jeff Banham" userId="423d8ed8-7014-4682-9604-5a3673c5e126" providerId="ADAL" clId="{C7036D5A-A08B-45B3-B241-0975E4C6180A}" dt="2023-12-15T20:01:40.971" v="85"/>
          <ac:grpSpMkLst>
            <pc:docMk/>
            <pc:sldMk cId="2176066679" sldId="268"/>
            <ac:grpSpMk id="44" creationId="{FBBA5309-DA52-CA0F-5267-6F1AB4D6D0B1}"/>
          </ac:grpSpMkLst>
        </pc:grpChg>
        <pc:grpChg chg="add mod">
          <ac:chgData name="Jeff Banham" userId="423d8ed8-7014-4682-9604-5a3673c5e126" providerId="ADAL" clId="{C7036D5A-A08B-45B3-B241-0975E4C6180A}" dt="2023-12-15T20:04:06.794" v="94" actId="1076"/>
          <ac:grpSpMkLst>
            <pc:docMk/>
            <pc:sldMk cId="2176066679" sldId="268"/>
            <ac:grpSpMk id="48" creationId="{C266BFB3-CE75-E29E-395B-8AC493F1BF5D}"/>
          </ac:grpSpMkLst>
        </pc:grpChg>
        <pc:grpChg chg="add mod">
          <ac:chgData name="Jeff Banham" userId="423d8ed8-7014-4682-9604-5a3673c5e126" providerId="ADAL" clId="{C7036D5A-A08B-45B3-B241-0975E4C6180A}" dt="2023-12-15T20:04:38.105" v="101" actId="1076"/>
          <ac:grpSpMkLst>
            <pc:docMk/>
            <pc:sldMk cId="2176066679" sldId="268"/>
            <ac:grpSpMk id="51" creationId="{1F0E74B9-74D2-D09C-E6CD-00F3D1984573}"/>
          </ac:grpSpMkLst>
        </pc:grpChg>
        <pc:grpChg chg="add del mod">
          <ac:chgData name="Jeff Banham" userId="423d8ed8-7014-4682-9604-5a3673c5e126" providerId="ADAL" clId="{C7036D5A-A08B-45B3-B241-0975E4C6180A}" dt="2023-12-15T20:14:42.578" v="113" actId="478"/>
          <ac:grpSpMkLst>
            <pc:docMk/>
            <pc:sldMk cId="2176066679" sldId="268"/>
            <ac:grpSpMk id="58" creationId="{0C88972D-60AF-ED71-ABCC-E933E574C1BD}"/>
          </ac:grpSpMkLst>
        </pc:grpChg>
        <pc:picChg chg="add mod">
          <ac:chgData name="Jeff Banham" userId="423d8ed8-7014-4682-9604-5a3673c5e126" providerId="ADAL" clId="{C7036D5A-A08B-45B3-B241-0975E4C6180A}" dt="2023-12-15T20:15:04.088" v="114" actId="14100"/>
          <ac:picMkLst>
            <pc:docMk/>
            <pc:sldMk cId="2176066679" sldId="268"/>
            <ac:picMk id="2" creationId="{2689CDF9-C7B2-D69C-DDBE-9577A69BCEC3}"/>
          </ac:picMkLst>
        </pc:picChg>
        <pc:picChg chg="add mod">
          <ac:chgData name="Jeff Banham" userId="423d8ed8-7014-4682-9604-5a3673c5e126" providerId="ADAL" clId="{C7036D5A-A08B-45B3-B241-0975E4C6180A}" dt="2023-12-15T19:43:14.444" v="27" actId="164"/>
          <ac:picMkLst>
            <pc:docMk/>
            <pc:sldMk cId="2176066679" sldId="268"/>
            <ac:picMk id="4" creationId="{BC18336D-D8BD-EBDF-C1FF-CCAADAF6FF7E}"/>
          </ac:picMkLst>
        </pc:picChg>
        <pc:picChg chg="add del mod">
          <ac:chgData name="Jeff Banham" userId="423d8ed8-7014-4682-9604-5a3673c5e126" providerId="ADAL" clId="{C7036D5A-A08B-45B3-B241-0975E4C6180A}" dt="2023-12-15T19:45:03.331" v="33" actId="478"/>
          <ac:picMkLst>
            <pc:docMk/>
            <pc:sldMk cId="2176066679" sldId="268"/>
            <ac:picMk id="6" creationId="{FB7AA787-BFD0-CDC6-F526-1C33A311EBDA}"/>
          </ac:picMkLst>
        </pc:picChg>
        <pc:picChg chg="mod">
          <ac:chgData name="Jeff Banham" userId="423d8ed8-7014-4682-9604-5a3673c5e126" providerId="ADAL" clId="{C7036D5A-A08B-45B3-B241-0975E4C6180A}" dt="2023-12-15T19:45:00.715" v="32"/>
          <ac:picMkLst>
            <pc:docMk/>
            <pc:sldMk cId="2176066679" sldId="268"/>
            <ac:picMk id="9" creationId="{15D605E6-4E00-059A-ECCE-F43A4883EC3E}"/>
          </ac:picMkLst>
        </pc:picChg>
        <pc:picChg chg="mod">
          <ac:chgData name="Jeff Banham" userId="423d8ed8-7014-4682-9604-5a3673c5e126" providerId="ADAL" clId="{C7036D5A-A08B-45B3-B241-0975E4C6180A}" dt="2023-12-15T19:45:11.303" v="34"/>
          <ac:picMkLst>
            <pc:docMk/>
            <pc:sldMk cId="2176066679" sldId="268"/>
            <ac:picMk id="12" creationId="{B3FF17A2-8581-EE75-CDC3-DE58C567CC93}"/>
          </ac:picMkLst>
        </pc:picChg>
        <pc:picChg chg="mod topLvl">
          <ac:chgData name="Jeff Banham" userId="423d8ed8-7014-4682-9604-5a3673c5e126" providerId="ADAL" clId="{C7036D5A-A08B-45B3-B241-0975E4C6180A}" dt="2023-12-15T19:49:27.814" v="61" actId="165"/>
          <ac:picMkLst>
            <pc:docMk/>
            <pc:sldMk cId="2176066679" sldId="268"/>
            <ac:picMk id="15" creationId="{1D8AFCCE-5C2F-1B87-E774-19D9728CA8D0}"/>
          </ac:picMkLst>
        </pc:picChg>
        <pc:picChg chg="mod">
          <ac:chgData name="Jeff Banham" userId="423d8ed8-7014-4682-9604-5a3673c5e126" providerId="ADAL" clId="{C7036D5A-A08B-45B3-B241-0975E4C6180A}" dt="2023-12-15T19:46:16.027" v="40"/>
          <ac:picMkLst>
            <pc:docMk/>
            <pc:sldMk cId="2176066679" sldId="268"/>
            <ac:picMk id="18" creationId="{0E945D26-3BE8-D73B-2BAA-B7E844E2ED90}"/>
          </ac:picMkLst>
        </pc:picChg>
        <pc:picChg chg="mod">
          <ac:chgData name="Jeff Banham" userId="423d8ed8-7014-4682-9604-5a3673c5e126" providerId="ADAL" clId="{C7036D5A-A08B-45B3-B241-0975E4C6180A}" dt="2023-12-15T19:58:02.032" v="63"/>
          <ac:picMkLst>
            <pc:docMk/>
            <pc:sldMk cId="2176066679" sldId="268"/>
            <ac:picMk id="21" creationId="{403750DD-2370-1126-655B-D775A8574D0F}"/>
          </ac:picMkLst>
        </pc:picChg>
        <pc:picChg chg="mod">
          <ac:chgData name="Jeff Banham" userId="423d8ed8-7014-4682-9604-5a3673c5e126" providerId="ADAL" clId="{C7036D5A-A08B-45B3-B241-0975E4C6180A}" dt="2023-12-15T19:58:19.742" v="68"/>
          <ac:picMkLst>
            <pc:docMk/>
            <pc:sldMk cId="2176066679" sldId="268"/>
            <ac:picMk id="25" creationId="{8DCFB1D6-2081-7A07-4E1C-EF283B9CB023}"/>
          </ac:picMkLst>
        </pc:picChg>
        <pc:picChg chg="mod">
          <ac:chgData name="Jeff Banham" userId="423d8ed8-7014-4682-9604-5a3673c5e126" providerId="ADAL" clId="{C7036D5A-A08B-45B3-B241-0975E4C6180A}" dt="2023-12-15T19:58:54.020" v="74"/>
          <ac:picMkLst>
            <pc:docMk/>
            <pc:sldMk cId="2176066679" sldId="268"/>
            <ac:picMk id="28" creationId="{CDBFA97D-4C40-92C4-C76F-093F188EC32E}"/>
          </ac:picMkLst>
        </pc:picChg>
        <pc:picChg chg="mod">
          <ac:chgData name="Jeff Banham" userId="423d8ed8-7014-4682-9604-5a3673c5e126" providerId="ADAL" clId="{C7036D5A-A08B-45B3-B241-0975E4C6180A}" dt="2023-12-15T19:59:30.739" v="76"/>
          <ac:picMkLst>
            <pc:docMk/>
            <pc:sldMk cId="2176066679" sldId="268"/>
            <ac:picMk id="33" creationId="{835B7241-8D7A-B4EB-4730-D4FE3FFFF932}"/>
          </ac:picMkLst>
        </pc:picChg>
        <pc:picChg chg="mod">
          <ac:chgData name="Jeff Banham" userId="423d8ed8-7014-4682-9604-5a3673c5e126" providerId="ADAL" clId="{C7036D5A-A08B-45B3-B241-0975E4C6180A}" dt="2023-12-15T19:59:46.066" v="78"/>
          <ac:picMkLst>
            <pc:docMk/>
            <pc:sldMk cId="2176066679" sldId="268"/>
            <ac:picMk id="38" creationId="{A75F79BE-E3A2-2D0A-B17B-47609349E34A}"/>
          </ac:picMkLst>
        </pc:picChg>
        <pc:picChg chg="mod">
          <ac:chgData name="Jeff Banham" userId="423d8ed8-7014-4682-9604-5a3673c5e126" providerId="ADAL" clId="{C7036D5A-A08B-45B3-B241-0975E4C6180A}" dt="2023-12-15T20:00:02.843" v="80"/>
          <ac:picMkLst>
            <pc:docMk/>
            <pc:sldMk cId="2176066679" sldId="268"/>
            <ac:picMk id="43" creationId="{BCF8ECCF-4C74-DCAF-9A61-AB7F20B2658C}"/>
          </ac:picMkLst>
        </pc:picChg>
        <pc:picChg chg="mod">
          <ac:chgData name="Jeff Banham" userId="423d8ed8-7014-4682-9604-5a3673c5e126" providerId="ADAL" clId="{C7036D5A-A08B-45B3-B241-0975E4C6180A}" dt="2023-12-15T20:02:56.227" v="88"/>
          <ac:picMkLst>
            <pc:docMk/>
            <pc:sldMk cId="2176066679" sldId="268"/>
            <ac:picMk id="50" creationId="{540EA3D1-8C23-EBA1-3BD2-BF16518A28E5}"/>
          </ac:picMkLst>
        </pc:picChg>
        <pc:picChg chg="mod">
          <ac:chgData name="Jeff Banham" userId="423d8ed8-7014-4682-9604-5a3673c5e126" providerId="ADAL" clId="{C7036D5A-A08B-45B3-B241-0975E4C6180A}" dt="2023-12-15T20:03:14.212" v="90"/>
          <ac:picMkLst>
            <pc:docMk/>
            <pc:sldMk cId="2176066679" sldId="268"/>
            <ac:picMk id="53" creationId="{CA05F697-4117-11F2-8195-8CB09853C8B3}"/>
          </ac:picMkLst>
        </pc:picChg>
        <pc:picChg chg="add mod">
          <ac:chgData name="Jeff Banham" userId="423d8ed8-7014-4682-9604-5a3673c5e126" providerId="ADAL" clId="{C7036D5A-A08B-45B3-B241-0975E4C6180A}" dt="2023-12-15T20:08:28.320" v="105" actId="1076"/>
          <ac:picMkLst>
            <pc:docMk/>
            <pc:sldMk cId="2176066679" sldId="268"/>
            <ac:picMk id="55" creationId="{51CAFA19-8316-1367-41DB-55F8ABC318AC}"/>
          </ac:picMkLst>
        </pc:picChg>
        <pc:picChg chg="add mod">
          <ac:chgData name="Jeff Banham" userId="423d8ed8-7014-4682-9604-5a3673c5e126" providerId="ADAL" clId="{C7036D5A-A08B-45B3-B241-0975E4C6180A}" dt="2023-12-15T20:13:27.913" v="109" actId="1076"/>
          <ac:picMkLst>
            <pc:docMk/>
            <pc:sldMk cId="2176066679" sldId="268"/>
            <ac:picMk id="57" creationId="{01AF120E-A4F9-D7A9-4C42-BB26569B96F2}"/>
          </ac:picMkLst>
        </pc:picChg>
        <pc:picChg chg="mod">
          <ac:chgData name="Jeff Banham" userId="423d8ed8-7014-4682-9604-5a3673c5e126" providerId="ADAL" clId="{C7036D5A-A08B-45B3-B241-0975E4C6180A}" dt="2023-12-15T20:14:27.892" v="110"/>
          <ac:picMkLst>
            <pc:docMk/>
            <pc:sldMk cId="2176066679" sldId="268"/>
            <ac:picMk id="60" creationId="{46C3294D-506E-4174-1D89-C8EA396A51CE}"/>
          </ac:picMkLst>
        </pc:picChg>
        <pc:cxnChg chg="mod">
          <ac:chgData name="Jeff Banham" userId="423d8ed8-7014-4682-9604-5a3673c5e126" providerId="ADAL" clId="{C7036D5A-A08B-45B3-B241-0975E4C6180A}" dt="2023-12-15T19:59:30.739" v="76"/>
          <ac:cxnSpMkLst>
            <pc:docMk/>
            <pc:sldMk cId="2176066679" sldId="268"/>
            <ac:cxnSpMk id="32" creationId="{EC308C64-190D-B2F9-1694-36F97AFB4BB2}"/>
          </ac:cxnSpMkLst>
        </pc:cxnChg>
        <pc:cxnChg chg="mod">
          <ac:chgData name="Jeff Banham" userId="423d8ed8-7014-4682-9604-5a3673c5e126" providerId="ADAL" clId="{C7036D5A-A08B-45B3-B241-0975E4C6180A}" dt="2023-12-15T19:59:46.066" v="78"/>
          <ac:cxnSpMkLst>
            <pc:docMk/>
            <pc:sldMk cId="2176066679" sldId="268"/>
            <ac:cxnSpMk id="37" creationId="{4FF3E570-832E-9D2E-DD99-40095EA2C2BA}"/>
          </ac:cxnSpMkLst>
        </pc:cxnChg>
        <pc:cxnChg chg="mod">
          <ac:chgData name="Jeff Banham" userId="423d8ed8-7014-4682-9604-5a3673c5e126" providerId="ADAL" clId="{C7036D5A-A08B-45B3-B241-0975E4C6180A}" dt="2023-12-15T20:00:02.843" v="80"/>
          <ac:cxnSpMkLst>
            <pc:docMk/>
            <pc:sldMk cId="2176066679" sldId="268"/>
            <ac:cxnSpMk id="42" creationId="{9A3021D7-D87C-CEFF-3DAB-7B3683438DC7}"/>
          </ac:cxnSpMkLst>
        </pc:cxnChg>
      </pc:sldChg>
      <pc:sldChg chg="del">
        <pc:chgData name="Jeff Banham" userId="423d8ed8-7014-4682-9604-5a3673c5e126" providerId="ADAL" clId="{C7036D5A-A08B-45B3-B241-0975E4C6180A}" dt="2023-12-14T20:44:56.885" v="1" actId="47"/>
        <pc:sldMkLst>
          <pc:docMk/>
          <pc:sldMk cId="1406502986" sldId="269"/>
        </pc:sldMkLst>
      </pc:sldChg>
      <pc:sldChg chg="addSp modSp new del mod ord">
        <pc:chgData name="Jeff Banham" userId="423d8ed8-7014-4682-9604-5a3673c5e126" providerId="ADAL" clId="{C7036D5A-A08B-45B3-B241-0975E4C6180A}" dt="2024-01-12T18:53:07.580" v="1677" actId="47"/>
        <pc:sldMkLst>
          <pc:docMk/>
          <pc:sldMk cId="3675827821" sldId="269"/>
        </pc:sldMkLst>
        <pc:spChg chg="add mod">
          <ac:chgData name="Jeff Banham" userId="423d8ed8-7014-4682-9604-5a3673c5e126" providerId="ADAL" clId="{C7036D5A-A08B-45B3-B241-0975E4C6180A}" dt="2024-01-10T18:47:49.170" v="679" actId="20577"/>
          <ac:spMkLst>
            <pc:docMk/>
            <pc:sldMk cId="3675827821" sldId="269"/>
            <ac:spMk id="2" creationId="{A6EBDEB4-56A8-744D-B843-CBD5895EF01E}"/>
          </ac:spMkLst>
        </pc:spChg>
      </pc:sldChg>
      <pc:sldChg chg="addSp delSp modSp new mod ord setBg delDesignElem">
        <pc:chgData name="Jeff Banham" userId="423d8ed8-7014-4682-9604-5a3673c5e126" providerId="ADAL" clId="{C7036D5A-A08B-45B3-B241-0975E4C6180A}" dt="2024-01-12T15:38:59.099" v="1337"/>
        <pc:sldMkLst>
          <pc:docMk/>
          <pc:sldMk cId="2597328677" sldId="270"/>
        </pc:sldMkLst>
        <pc:spChg chg="add mod">
          <ac:chgData name="Jeff Banham" userId="423d8ed8-7014-4682-9604-5a3673c5e126" providerId="ADAL" clId="{C7036D5A-A08B-45B3-B241-0975E4C6180A}" dt="2024-01-09T15:04:37.998" v="445" actId="404"/>
          <ac:spMkLst>
            <pc:docMk/>
            <pc:sldMk cId="2597328677" sldId="270"/>
            <ac:spMk id="3" creationId="{E7D2A256-2C2E-CF7B-9CE0-867445496D9B}"/>
          </ac:spMkLst>
        </pc:spChg>
        <pc:spChg chg="add del">
          <ac:chgData name="Jeff Banham" userId="423d8ed8-7014-4682-9604-5a3673c5e126" providerId="ADAL" clId="{C7036D5A-A08B-45B3-B241-0975E4C6180A}" dt="2024-01-09T14:58:26.263" v="350" actId="26606"/>
          <ac:spMkLst>
            <pc:docMk/>
            <pc:sldMk cId="2597328677" sldId="270"/>
            <ac:spMk id="7" creationId="{7C1E5815-D54C-487F-A054-6D4930ADE3DF}"/>
          </ac:spMkLst>
        </pc:spChg>
        <pc:spChg chg="add del">
          <ac:chgData name="Jeff Banham" userId="423d8ed8-7014-4682-9604-5a3673c5e126" providerId="ADAL" clId="{C7036D5A-A08B-45B3-B241-0975E4C6180A}" dt="2024-01-09T14:58:26.263" v="350" actId="26606"/>
          <ac:spMkLst>
            <pc:docMk/>
            <pc:sldMk cId="2597328677" sldId="270"/>
            <ac:spMk id="9" creationId="{736F0DFD-0954-464F-BF12-DD2E6F6E0380}"/>
          </ac:spMkLst>
        </pc:spChg>
        <pc:spChg chg="add del">
          <ac:chgData name="Jeff Banham" userId="423d8ed8-7014-4682-9604-5a3673c5e126" providerId="ADAL" clId="{C7036D5A-A08B-45B3-B241-0975E4C6180A}" dt="2024-01-09T15:47:07.141" v="571"/>
          <ac:spMkLst>
            <pc:docMk/>
            <pc:sldMk cId="2597328677" sldId="270"/>
            <ac:spMk id="14" creationId="{0B761509-3B9A-49A6-A84B-C3D86811697D}"/>
          </ac:spMkLst>
        </pc:spChg>
        <pc:spChg chg="add del">
          <ac:chgData name="Jeff Banham" userId="423d8ed8-7014-4682-9604-5a3673c5e126" providerId="ADAL" clId="{C7036D5A-A08B-45B3-B241-0975E4C6180A}" dt="2024-01-09T15:47:07.141" v="571"/>
          <ac:spMkLst>
            <pc:docMk/>
            <pc:sldMk cId="2597328677" sldId="270"/>
            <ac:spMk id="15" creationId="{91DE43FD-EB47-414A-B0AB-169B0FFFA527}"/>
          </ac:spMkLst>
        </pc:spChg>
        <pc:grpChg chg="add del">
          <ac:chgData name="Jeff Banham" userId="423d8ed8-7014-4682-9604-5a3673c5e126" providerId="ADAL" clId="{C7036D5A-A08B-45B3-B241-0975E4C6180A}" dt="2024-01-09T15:47:07.141" v="571"/>
          <ac:grpSpMkLst>
            <pc:docMk/>
            <pc:sldMk cId="2597328677" sldId="270"/>
            <ac:grpSpMk id="11" creationId="{58495BCC-CE77-4CC2-952E-846F41119FD5}"/>
          </ac:grpSpMkLst>
        </pc:grpChg>
        <pc:picChg chg="add mod">
          <ac:chgData name="Jeff Banham" userId="423d8ed8-7014-4682-9604-5a3673c5e126" providerId="ADAL" clId="{C7036D5A-A08B-45B3-B241-0975E4C6180A}" dt="2024-01-09T15:02:52.357" v="442" actId="1076"/>
          <ac:picMkLst>
            <pc:docMk/>
            <pc:sldMk cId="2597328677" sldId="270"/>
            <ac:picMk id="2" creationId="{BAECB695-966A-1823-544F-CB6BB3D98B44}"/>
          </ac:picMkLst>
        </pc:picChg>
        <pc:picChg chg="add mod">
          <ac:chgData name="Jeff Banham" userId="423d8ed8-7014-4682-9604-5a3673c5e126" providerId="ADAL" clId="{C7036D5A-A08B-45B3-B241-0975E4C6180A}" dt="2024-01-09T15:00:42.966" v="437" actId="1076"/>
          <ac:picMkLst>
            <pc:docMk/>
            <pc:sldMk cId="2597328677" sldId="270"/>
            <ac:picMk id="5" creationId="{49B675FD-0A8E-17DB-88A8-C6D50B5D39C2}"/>
          </ac:picMkLst>
        </pc:picChg>
      </pc:sldChg>
      <pc:sldChg chg="addSp delSp modSp add mod setBg">
        <pc:chgData name="Jeff Banham" userId="423d8ed8-7014-4682-9604-5a3673c5e126" providerId="ADAL" clId="{C7036D5A-A08B-45B3-B241-0975E4C6180A}" dt="2024-01-18T15:57:59.161" v="2127" actId="1076"/>
        <pc:sldMkLst>
          <pc:docMk/>
          <pc:sldMk cId="805177396" sldId="271"/>
        </pc:sldMkLst>
        <pc:spChg chg="mod">
          <ac:chgData name="Jeff Banham" userId="423d8ed8-7014-4682-9604-5a3673c5e126" providerId="ADAL" clId="{C7036D5A-A08B-45B3-B241-0975E4C6180A}" dt="2024-01-09T15:44:51.868" v="566" actId="14100"/>
          <ac:spMkLst>
            <pc:docMk/>
            <pc:sldMk cId="805177396" sldId="271"/>
            <ac:spMk id="2" creationId="{737D3F9E-6B8E-21DB-4586-D9196178C0A0}"/>
          </ac:spMkLst>
        </pc:spChg>
        <pc:spChg chg="mod">
          <ac:chgData name="Jeff Banham" userId="423d8ed8-7014-4682-9604-5a3673c5e126" providerId="ADAL" clId="{C7036D5A-A08B-45B3-B241-0975E4C6180A}" dt="2024-01-09T15:44:51.868" v="566" actId="14100"/>
          <ac:spMkLst>
            <pc:docMk/>
            <pc:sldMk cId="805177396" sldId="271"/>
            <ac:spMk id="3" creationId="{7EE4EEE4-C052-7AF6-D42B-750A00DEEF3E}"/>
          </ac:spMkLst>
        </pc:spChg>
        <pc:spChg chg="mod">
          <ac:chgData name="Jeff Banham" userId="423d8ed8-7014-4682-9604-5a3673c5e126" providerId="ADAL" clId="{C7036D5A-A08B-45B3-B241-0975E4C6180A}" dt="2024-01-09T15:44:51.868" v="566" actId="14100"/>
          <ac:spMkLst>
            <pc:docMk/>
            <pc:sldMk cId="805177396" sldId="271"/>
            <ac:spMk id="4" creationId="{8FCEB183-E1F0-55F7-451E-231EB988B215}"/>
          </ac:spMkLst>
        </pc:spChg>
        <pc:spChg chg="mod">
          <ac:chgData name="Jeff Banham" userId="423d8ed8-7014-4682-9604-5a3673c5e126" providerId="ADAL" clId="{C7036D5A-A08B-45B3-B241-0975E4C6180A}" dt="2024-01-09T15:44:51.868" v="566" actId="14100"/>
          <ac:spMkLst>
            <pc:docMk/>
            <pc:sldMk cId="805177396" sldId="271"/>
            <ac:spMk id="5" creationId="{19359FF5-2145-E8A3-F254-C552330303CA}"/>
          </ac:spMkLst>
        </pc:spChg>
        <pc:spChg chg="mod">
          <ac:chgData name="Jeff Banham" userId="423d8ed8-7014-4682-9604-5a3673c5e126" providerId="ADAL" clId="{C7036D5A-A08B-45B3-B241-0975E4C6180A}" dt="2024-01-09T15:44:51.868" v="566" actId="14100"/>
          <ac:spMkLst>
            <pc:docMk/>
            <pc:sldMk cId="805177396" sldId="271"/>
            <ac:spMk id="6" creationId="{A08DBEF4-FFE6-C927-0372-1398A131D342}"/>
          </ac:spMkLst>
        </pc:spChg>
        <pc:spChg chg="mod">
          <ac:chgData name="Jeff Banham" userId="423d8ed8-7014-4682-9604-5a3673c5e126" providerId="ADAL" clId="{C7036D5A-A08B-45B3-B241-0975E4C6180A}" dt="2024-01-09T15:44:51.868" v="566" actId="14100"/>
          <ac:spMkLst>
            <pc:docMk/>
            <pc:sldMk cId="805177396" sldId="271"/>
            <ac:spMk id="7" creationId="{BC2BDD49-3CE2-F4A7-0EBE-2B18E6FC9A3F}"/>
          </ac:spMkLst>
        </pc:spChg>
        <pc:spChg chg="del">
          <ac:chgData name="Jeff Banham" userId="423d8ed8-7014-4682-9604-5a3673c5e126" providerId="ADAL" clId="{C7036D5A-A08B-45B3-B241-0975E4C6180A}" dt="2024-01-09T15:44:37.060" v="563" actId="478"/>
          <ac:spMkLst>
            <pc:docMk/>
            <pc:sldMk cId="805177396" sldId="271"/>
            <ac:spMk id="965" creationId="{00000000-0000-0000-0000-000000000000}"/>
          </ac:spMkLst>
        </pc:spChg>
        <pc:spChg chg="add mod">
          <ac:chgData name="Jeff Banham" userId="423d8ed8-7014-4682-9604-5a3673c5e126" providerId="ADAL" clId="{C7036D5A-A08B-45B3-B241-0975E4C6180A}" dt="2024-01-12T15:31:23.720" v="1062" actId="1076"/>
          <ac:spMkLst>
            <pc:docMk/>
            <pc:sldMk cId="805177396" sldId="271"/>
            <ac:spMk id="965" creationId="{C44EA3E9-008B-F8CB-AB04-553925ACD098}"/>
          </ac:spMkLst>
        </pc:spChg>
        <pc:spChg chg="del">
          <ac:chgData name="Jeff Banham" userId="423d8ed8-7014-4682-9604-5a3673c5e126" providerId="ADAL" clId="{C7036D5A-A08B-45B3-B241-0975E4C6180A}" dt="2024-01-09T15:44:39.131" v="564" actId="478"/>
          <ac:spMkLst>
            <pc:docMk/>
            <pc:sldMk cId="805177396" sldId="271"/>
            <ac:spMk id="966" creationId="{00000000-0000-0000-0000-000000000000}"/>
          </ac:spMkLst>
        </pc:spChg>
        <pc:spChg chg="add mod">
          <ac:chgData name="Jeff Banham" userId="423d8ed8-7014-4682-9604-5a3673c5e126" providerId="ADAL" clId="{C7036D5A-A08B-45B3-B241-0975E4C6180A}" dt="2024-01-12T15:22:14.514" v="964" actId="6549"/>
          <ac:spMkLst>
            <pc:docMk/>
            <pc:sldMk cId="805177396" sldId="271"/>
            <ac:spMk id="966" creationId="{B2E86F59-F5FD-D77B-BB37-4CF9AF1D0BC0}"/>
          </ac:spMkLst>
        </pc:spChg>
        <pc:spChg chg="mod ord">
          <ac:chgData name="Jeff Banham" userId="423d8ed8-7014-4682-9604-5a3673c5e126" providerId="ADAL" clId="{C7036D5A-A08B-45B3-B241-0975E4C6180A}" dt="2024-01-18T15:55:44.326" v="2108" actId="166"/>
          <ac:spMkLst>
            <pc:docMk/>
            <pc:sldMk cId="805177396" sldId="271"/>
            <ac:spMk id="969" creationId="{AB13D57D-495B-8EA5-08B8-B78C767B4EBC}"/>
          </ac:spMkLst>
        </pc:spChg>
        <pc:spChg chg="add del mod">
          <ac:chgData name="Jeff Banham" userId="423d8ed8-7014-4682-9604-5a3673c5e126" providerId="ADAL" clId="{C7036D5A-A08B-45B3-B241-0975E4C6180A}" dt="2024-01-12T19:03:08.330" v="1685"/>
          <ac:spMkLst>
            <pc:docMk/>
            <pc:sldMk cId="805177396" sldId="271"/>
            <ac:spMk id="971" creationId="{90E3B80F-C504-0761-0F74-697B020A0DB7}"/>
          </ac:spMkLst>
        </pc:spChg>
        <pc:spChg chg="add mod">
          <ac:chgData name="Jeff Banham" userId="423d8ed8-7014-4682-9604-5a3673c5e126" providerId="ADAL" clId="{C7036D5A-A08B-45B3-B241-0975E4C6180A}" dt="2024-01-12T19:05:43.822" v="1718" actId="14100"/>
          <ac:spMkLst>
            <pc:docMk/>
            <pc:sldMk cId="805177396" sldId="271"/>
            <ac:spMk id="972" creationId="{C81887C4-0D88-56C7-4DB0-4B320A53AD9E}"/>
          </ac:spMkLst>
        </pc:spChg>
        <pc:spChg chg="mod">
          <ac:chgData name="Jeff Banham" userId="423d8ed8-7014-4682-9604-5a3673c5e126" providerId="ADAL" clId="{C7036D5A-A08B-45B3-B241-0975E4C6180A}" dt="2024-01-12T19:07:04.674" v="1720" actId="20577"/>
          <ac:spMkLst>
            <pc:docMk/>
            <pc:sldMk cId="805177396" sldId="271"/>
            <ac:spMk id="974" creationId="{3E044AA5-A1F7-792B-76EC-60F1049383DD}"/>
          </ac:spMkLst>
        </pc:spChg>
        <pc:spChg chg="mod">
          <ac:chgData name="Jeff Banham" userId="423d8ed8-7014-4682-9604-5a3673c5e126" providerId="ADAL" clId="{C7036D5A-A08B-45B3-B241-0975E4C6180A}" dt="2024-01-09T15:44:51.868" v="566" actId="14100"/>
          <ac:spMkLst>
            <pc:docMk/>
            <pc:sldMk cId="805177396" sldId="271"/>
            <ac:spMk id="979"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980"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981"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982"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47"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48"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49"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50"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51"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52" creationId="{00000000-0000-0000-0000-000000000000}"/>
          </ac:spMkLst>
        </pc:spChg>
        <pc:spChg chg="mod">
          <ac:chgData name="Jeff Banham" userId="423d8ed8-7014-4682-9604-5a3673c5e126" providerId="ADAL" clId="{C7036D5A-A08B-45B3-B241-0975E4C6180A}" dt="2024-01-09T15:44:51.868" v="566" actId="14100"/>
          <ac:spMkLst>
            <pc:docMk/>
            <pc:sldMk cId="805177396" sldId="271"/>
            <ac:spMk id="1053" creationId="{00000000-0000-0000-0000-000000000000}"/>
          </ac:spMkLst>
        </pc:spChg>
        <pc:spChg chg="mod">
          <ac:chgData name="Jeff Banham" userId="423d8ed8-7014-4682-9604-5a3673c5e126" providerId="ADAL" clId="{C7036D5A-A08B-45B3-B241-0975E4C6180A}" dt="2024-01-12T15:29:19.264" v="1039" actId="1076"/>
          <ac:spMkLst>
            <pc:docMk/>
            <pc:sldMk cId="805177396" sldId="271"/>
            <ac:spMk id="1057" creationId="{9418817B-22FB-DCB6-1B4B-20FC1BEB1D1D}"/>
          </ac:spMkLst>
        </pc:spChg>
        <pc:spChg chg="mod">
          <ac:chgData name="Jeff Banham" userId="423d8ed8-7014-4682-9604-5a3673c5e126" providerId="ADAL" clId="{C7036D5A-A08B-45B3-B241-0975E4C6180A}" dt="2024-01-09T15:44:51.868" v="566" actId="14100"/>
          <ac:spMkLst>
            <pc:docMk/>
            <pc:sldMk cId="805177396" sldId="271"/>
            <ac:spMk id="1058" creationId="{424B35BC-EFAD-10A5-A2B6-929A51E6EAB4}"/>
          </ac:spMkLst>
        </pc:spChg>
        <pc:spChg chg="del mod">
          <ac:chgData name="Jeff Banham" userId="423d8ed8-7014-4682-9604-5a3673c5e126" providerId="ADAL" clId="{C7036D5A-A08B-45B3-B241-0975E4C6180A}" dt="2024-01-12T19:01:11.976" v="1678" actId="478"/>
          <ac:spMkLst>
            <pc:docMk/>
            <pc:sldMk cId="805177396" sldId="271"/>
            <ac:spMk id="1059" creationId="{12732952-B72B-F0FC-5F3E-260B5FD4815E}"/>
          </ac:spMkLst>
        </pc:spChg>
        <pc:spChg chg="mod">
          <ac:chgData name="Jeff Banham" userId="423d8ed8-7014-4682-9604-5a3673c5e126" providerId="ADAL" clId="{C7036D5A-A08B-45B3-B241-0975E4C6180A}" dt="2024-01-09T15:44:51.868" v="566" actId="14100"/>
          <ac:spMkLst>
            <pc:docMk/>
            <pc:sldMk cId="805177396" sldId="271"/>
            <ac:spMk id="1060" creationId="{B37E053F-9C68-78A2-9117-57790B5D19B5}"/>
          </ac:spMkLst>
        </pc:spChg>
        <pc:spChg chg="mod">
          <ac:chgData name="Jeff Banham" userId="423d8ed8-7014-4682-9604-5a3673c5e126" providerId="ADAL" clId="{C7036D5A-A08B-45B3-B241-0975E4C6180A}" dt="2024-01-09T15:44:51.868" v="566" actId="14100"/>
          <ac:spMkLst>
            <pc:docMk/>
            <pc:sldMk cId="805177396" sldId="271"/>
            <ac:spMk id="1061" creationId="{CD8EF9A7-68E7-F87A-EE79-A76DE88BC811}"/>
          </ac:spMkLst>
        </pc:spChg>
        <pc:spChg chg="mod">
          <ac:chgData name="Jeff Banham" userId="423d8ed8-7014-4682-9604-5a3673c5e126" providerId="ADAL" clId="{C7036D5A-A08B-45B3-B241-0975E4C6180A}" dt="2024-01-09T15:44:51.868" v="566" actId="14100"/>
          <ac:spMkLst>
            <pc:docMk/>
            <pc:sldMk cId="805177396" sldId="271"/>
            <ac:spMk id="1062" creationId="{F4585782-CCE0-C4F1-C177-6F3A6BD08A77}"/>
          </ac:spMkLst>
        </pc:spChg>
        <pc:spChg chg="mod">
          <ac:chgData name="Jeff Banham" userId="423d8ed8-7014-4682-9604-5a3673c5e126" providerId="ADAL" clId="{C7036D5A-A08B-45B3-B241-0975E4C6180A}" dt="2024-01-09T15:44:51.868" v="566" actId="14100"/>
          <ac:spMkLst>
            <pc:docMk/>
            <pc:sldMk cId="805177396" sldId="271"/>
            <ac:spMk id="1063" creationId="{B4BB01D1-EDF0-279A-9B4E-4E24D49316F7}"/>
          </ac:spMkLst>
        </pc:spChg>
        <pc:spChg chg="add mod">
          <ac:chgData name="Jeff Banham" userId="423d8ed8-7014-4682-9604-5a3673c5e126" providerId="ADAL" clId="{C7036D5A-A08B-45B3-B241-0975E4C6180A}" dt="2024-01-18T15:56:38.008" v="2117" actId="1076"/>
          <ac:spMkLst>
            <pc:docMk/>
            <pc:sldMk cId="805177396" sldId="271"/>
            <ac:spMk id="1065" creationId="{71FE29DB-912B-6C65-82F0-DBB198C7A944}"/>
          </ac:spMkLst>
        </pc:spChg>
        <pc:spChg chg="mod">
          <ac:chgData name="Jeff Banham" userId="423d8ed8-7014-4682-9604-5a3673c5e126" providerId="ADAL" clId="{C7036D5A-A08B-45B3-B241-0975E4C6180A}" dt="2024-01-18T15:57:52.754" v="2126"/>
          <ac:spMkLst>
            <pc:docMk/>
            <pc:sldMk cId="805177396" sldId="271"/>
            <ac:spMk id="1076" creationId="{887AE3EF-AD9B-78DF-9BF6-39B68ED2DC65}"/>
          </ac:spMkLst>
        </pc:spChg>
        <pc:grpChg chg="mod">
          <ac:chgData name="Jeff Banham" userId="423d8ed8-7014-4682-9604-5a3673c5e126" providerId="ADAL" clId="{C7036D5A-A08B-45B3-B241-0975E4C6180A}" dt="2024-01-09T15:44:51.868" v="566" actId="14100"/>
          <ac:grpSpMkLst>
            <pc:docMk/>
            <pc:sldMk cId="805177396" sldId="271"/>
            <ac:grpSpMk id="8" creationId="{EA0B2909-41F8-46C7-F30A-90A39392A291}"/>
          </ac:grpSpMkLst>
        </pc:grpChg>
        <pc:grpChg chg="mod">
          <ac:chgData name="Jeff Banham" userId="423d8ed8-7014-4682-9604-5a3673c5e126" providerId="ADAL" clId="{C7036D5A-A08B-45B3-B241-0975E4C6180A}" dt="2024-01-09T15:44:51.868" v="566" actId="14100"/>
          <ac:grpSpMkLst>
            <pc:docMk/>
            <pc:sldMk cId="805177396" sldId="271"/>
            <ac:grpSpMk id="61" creationId="{17B99697-80A4-7828-FA95-44F3875C9CB9}"/>
          </ac:grpSpMkLst>
        </pc:grpChg>
        <pc:grpChg chg="add del mod ord">
          <ac:chgData name="Jeff Banham" userId="423d8ed8-7014-4682-9604-5a3673c5e126" providerId="ADAL" clId="{C7036D5A-A08B-45B3-B241-0975E4C6180A}" dt="2024-01-18T15:57:51.882" v="2125" actId="478"/>
          <ac:grpSpMkLst>
            <pc:docMk/>
            <pc:sldMk cId="805177396" sldId="271"/>
            <ac:grpSpMk id="968" creationId="{0F81A78E-A19D-0C2B-05EA-F1D60BFC8638}"/>
          </ac:grpSpMkLst>
        </pc:grpChg>
        <pc:grpChg chg="add mod">
          <ac:chgData name="Jeff Banham" userId="423d8ed8-7014-4682-9604-5a3673c5e126" providerId="ADAL" clId="{C7036D5A-A08B-45B3-B241-0975E4C6180A}" dt="2024-01-12T19:03:37.839" v="1689" actId="1076"/>
          <ac:grpSpMkLst>
            <pc:docMk/>
            <pc:sldMk cId="805177396" sldId="271"/>
            <ac:grpSpMk id="973" creationId="{691AFF77-707E-C8C1-657E-52E1128228E7}"/>
          </ac:grpSpMkLst>
        </pc:grpChg>
        <pc:grpChg chg="mod">
          <ac:chgData name="Jeff Banham" userId="423d8ed8-7014-4682-9604-5a3673c5e126" providerId="ADAL" clId="{C7036D5A-A08B-45B3-B241-0975E4C6180A}" dt="2024-01-09T15:44:51.868" v="566" actId="14100"/>
          <ac:grpSpMkLst>
            <pc:docMk/>
            <pc:sldMk cId="805177396" sldId="271"/>
            <ac:grpSpMk id="983" creationId="{00000000-0000-0000-0000-000000000000}"/>
          </ac:grpSpMkLst>
        </pc:grpChg>
        <pc:grpChg chg="mod">
          <ac:chgData name="Jeff Banham" userId="423d8ed8-7014-4682-9604-5a3673c5e126" providerId="ADAL" clId="{C7036D5A-A08B-45B3-B241-0975E4C6180A}" dt="2024-01-09T15:44:51.868" v="566" actId="14100"/>
          <ac:grpSpMkLst>
            <pc:docMk/>
            <pc:sldMk cId="805177396" sldId="271"/>
            <ac:grpSpMk id="1036" creationId="{00000000-0000-0000-0000-000000000000}"/>
          </ac:grpSpMkLst>
        </pc:grpChg>
        <pc:grpChg chg="add mod">
          <ac:chgData name="Jeff Banham" userId="423d8ed8-7014-4682-9604-5a3673c5e126" providerId="ADAL" clId="{C7036D5A-A08B-45B3-B241-0975E4C6180A}" dt="2024-01-18T15:57:59.161" v="2127" actId="1076"/>
          <ac:grpSpMkLst>
            <pc:docMk/>
            <pc:sldMk cId="805177396" sldId="271"/>
            <ac:grpSpMk id="1075" creationId="{AC8BBACB-8F38-3159-E673-B2350F3F73BE}"/>
          </ac:grpSpMkLst>
        </pc:grpChg>
        <pc:picChg chg="add mod">
          <ac:chgData name="Jeff Banham" userId="423d8ed8-7014-4682-9604-5a3673c5e126" providerId="ADAL" clId="{C7036D5A-A08B-45B3-B241-0975E4C6180A}" dt="2024-01-18T15:56:22.400" v="2114" actId="1076"/>
          <ac:picMkLst>
            <pc:docMk/>
            <pc:sldMk cId="805177396" sldId="271"/>
            <ac:picMk id="967" creationId="{55F7ED26-A0E8-9721-2313-A1F300699D95}"/>
          </ac:picMkLst>
        </pc:picChg>
        <pc:picChg chg="mod">
          <ac:chgData name="Jeff Banham" userId="423d8ed8-7014-4682-9604-5a3673c5e126" providerId="ADAL" clId="{C7036D5A-A08B-45B3-B241-0975E4C6180A}" dt="2024-01-12T19:02:27.201" v="1682"/>
          <ac:picMkLst>
            <pc:docMk/>
            <pc:sldMk cId="805177396" sldId="271"/>
            <ac:picMk id="970" creationId="{37E4BA33-2443-931D-6532-C6468ABD0E2C}"/>
          </ac:picMkLst>
        </pc:picChg>
        <pc:picChg chg="mod">
          <ac:chgData name="Jeff Banham" userId="423d8ed8-7014-4682-9604-5a3673c5e126" providerId="ADAL" clId="{C7036D5A-A08B-45B3-B241-0975E4C6180A}" dt="2024-01-12T19:03:28.480" v="1688"/>
          <ac:picMkLst>
            <pc:docMk/>
            <pc:sldMk cId="805177396" sldId="271"/>
            <ac:picMk id="975" creationId="{350A0F79-9F67-B974-1CFF-957D209A4C4A}"/>
          </ac:picMkLst>
        </pc:picChg>
        <pc:picChg chg="add mod">
          <ac:chgData name="Jeff Banham" userId="423d8ed8-7014-4682-9604-5a3673c5e126" providerId="ADAL" clId="{C7036D5A-A08B-45B3-B241-0975E4C6180A}" dt="2024-01-12T19:05:12.646" v="1697" actId="1076"/>
          <ac:picMkLst>
            <pc:docMk/>
            <pc:sldMk cId="805177396" sldId="271"/>
            <ac:picMk id="977" creationId="{19BF4BFC-5165-02AE-E4F2-E83D1F5FDD8B}"/>
          </ac:picMkLst>
        </pc:picChg>
        <pc:picChg chg="add mod">
          <ac:chgData name="Jeff Banham" userId="423d8ed8-7014-4682-9604-5a3673c5e126" providerId="ADAL" clId="{C7036D5A-A08B-45B3-B241-0975E4C6180A}" dt="2024-01-12T19:15:48.654" v="1749" actId="1076"/>
          <ac:picMkLst>
            <pc:docMk/>
            <pc:sldMk cId="805177396" sldId="271"/>
            <ac:picMk id="1064" creationId="{D88A0615-14E6-E231-1307-C5527C5ED1BB}"/>
          </ac:picMkLst>
        </pc:picChg>
        <pc:picChg chg="add mod">
          <ac:chgData name="Jeff Banham" userId="423d8ed8-7014-4682-9604-5a3673c5e126" providerId="ADAL" clId="{C7036D5A-A08B-45B3-B241-0975E4C6180A}" dt="2024-01-18T15:56:47.102" v="2120" actId="1076"/>
          <ac:picMkLst>
            <pc:docMk/>
            <pc:sldMk cId="805177396" sldId="271"/>
            <ac:picMk id="1067" creationId="{3BD3F714-4026-C77C-56DC-6E948DCDD901}"/>
          </ac:picMkLst>
        </pc:picChg>
        <pc:picChg chg="mod">
          <ac:chgData name="Jeff Banham" userId="423d8ed8-7014-4682-9604-5a3673c5e126" providerId="ADAL" clId="{C7036D5A-A08B-45B3-B241-0975E4C6180A}" dt="2024-01-18T15:57:52.754" v="2126"/>
          <ac:picMkLst>
            <pc:docMk/>
            <pc:sldMk cId="805177396" sldId="271"/>
            <ac:picMk id="1077" creationId="{B385930E-E98B-2217-67BC-5E183F612DFB}"/>
          </ac:picMkLst>
        </pc:picChg>
        <pc:cxnChg chg="add mod">
          <ac:chgData name="Jeff Banham" userId="423d8ed8-7014-4682-9604-5a3673c5e126" providerId="ADAL" clId="{C7036D5A-A08B-45B3-B241-0975E4C6180A}" dt="2024-01-18T15:56:17.545" v="2113" actId="1076"/>
          <ac:cxnSpMkLst>
            <pc:docMk/>
            <pc:sldMk cId="805177396" sldId="271"/>
            <ac:cxnSpMk id="976" creationId="{F007BF94-381E-73A9-9D04-F3FEDD54AD73}"/>
          </ac:cxnSpMkLst>
        </pc:cxnChg>
        <pc:cxnChg chg="add mod">
          <ac:chgData name="Jeff Banham" userId="423d8ed8-7014-4682-9604-5a3673c5e126" providerId="ADAL" clId="{C7036D5A-A08B-45B3-B241-0975E4C6180A}" dt="2024-01-18T15:55:31.696" v="2106" actId="14100"/>
          <ac:cxnSpMkLst>
            <pc:docMk/>
            <pc:sldMk cId="805177396" sldId="271"/>
            <ac:cxnSpMk id="978" creationId="{C6234C7B-4516-05F1-233E-98BE6AC2F50D}"/>
          </ac:cxnSpMkLst>
        </pc:cxnChg>
        <pc:cxnChg chg="add mod ord">
          <ac:chgData name="Jeff Banham" userId="423d8ed8-7014-4682-9604-5a3673c5e126" providerId="ADAL" clId="{C7036D5A-A08B-45B3-B241-0975E4C6180A}" dt="2024-01-18T15:57:51.882" v="2125" actId="478"/>
          <ac:cxnSpMkLst>
            <pc:docMk/>
            <pc:sldMk cId="805177396" sldId="271"/>
            <ac:cxnSpMk id="1066" creationId="{08EBA29F-4FC9-66B6-EEEB-C89048A98DE9}"/>
          </ac:cxnSpMkLst>
        </pc:cxnChg>
        <pc:cxnChg chg="add mod">
          <ac:chgData name="Jeff Banham" userId="423d8ed8-7014-4682-9604-5a3673c5e126" providerId="ADAL" clId="{C7036D5A-A08B-45B3-B241-0975E4C6180A}" dt="2024-01-18T15:56:32.727" v="2116" actId="1076"/>
          <ac:cxnSpMkLst>
            <pc:docMk/>
            <pc:sldMk cId="805177396" sldId="271"/>
            <ac:cxnSpMk id="1073" creationId="{7840F6A5-4EE9-279B-354B-2C51DE7D5C2A}"/>
          </ac:cxnSpMkLst>
        </pc:cxnChg>
        <pc:cxnChg chg="add mod">
          <ac:chgData name="Jeff Banham" userId="423d8ed8-7014-4682-9604-5a3673c5e126" providerId="ADAL" clId="{C7036D5A-A08B-45B3-B241-0975E4C6180A}" dt="2024-01-18T15:56:57.296" v="2122" actId="1076"/>
          <ac:cxnSpMkLst>
            <pc:docMk/>
            <pc:sldMk cId="805177396" sldId="271"/>
            <ac:cxnSpMk id="1074" creationId="{FC626ECF-7B2C-EEEC-D350-64022D2975E4}"/>
          </ac:cxnSpMkLst>
        </pc:cxnChg>
      </pc:sldChg>
      <pc:sldChg chg="addSp delSp modSp add mod modTransition setBg">
        <pc:chgData name="Jeff Banham" userId="423d8ed8-7014-4682-9604-5a3673c5e126" providerId="ADAL" clId="{C7036D5A-A08B-45B3-B241-0975E4C6180A}" dt="2024-01-12T15:38:44.653" v="1336"/>
        <pc:sldMkLst>
          <pc:docMk/>
          <pc:sldMk cId="1622692636" sldId="272"/>
        </pc:sldMkLst>
        <pc:spChg chg="del">
          <ac:chgData name="Jeff Banham" userId="423d8ed8-7014-4682-9604-5a3673c5e126" providerId="ADAL" clId="{C7036D5A-A08B-45B3-B241-0975E4C6180A}" dt="2024-01-11T14:58:26.704" v="680" actId="478"/>
          <ac:spMkLst>
            <pc:docMk/>
            <pc:sldMk cId="1622692636" sldId="272"/>
            <ac:spMk id="965" creationId="{00000000-0000-0000-0000-000000000000}"/>
          </ac:spMkLst>
        </pc:spChg>
        <pc:spChg chg="del">
          <ac:chgData name="Jeff Banham" userId="423d8ed8-7014-4682-9604-5a3673c5e126" providerId="ADAL" clId="{C7036D5A-A08B-45B3-B241-0975E4C6180A}" dt="2024-01-11T14:58:28.751" v="681" actId="478"/>
          <ac:spMkLst>
            <pc:docMk/>
            <pc:sldMk cId="1622692636" sldId="272"/>
            <ac:spMk id="966" creationId="{00000000-0000-0000-0000-000000000000}"/>
          </ac:spMkLst>
        </pc:spChg>
        <pc:spChg chg="add mod">
          <ac:chgData name="Jeff Banham" userId="423d8ed8-7014-4682-9604-5a3673c5e126" providerId="ADAL" clId="{C7036D5A-A08B-45B3-B241-0975E4C6180A}" dt="2024-01-12T15:29:56.094" v="1050" actId="122"/>
          <ac:spMkLst>
            <pc:docMk/>
            <pc:sldMk cId="1622692636" sldId="272"/>
            <ac:spMk id="967" creationId="{AF576489-8C61-588A-2A0E-895E8DFC7962}"/>
          </ac:spMkLst>
        </pc:spChg>
        <pc:spChg chg="mod">
          <ac:chgData name="Jeff Banham" userId="423d8ed8-7014-4682-9604-5a3673c5e126" providerId="ADAL" clId="{C7036D5A-A08B-45B3-B241-0975E4C6180A}" dt="2024-01-12T15:31:01.031" v="1059" actId="1076"/>
          <ac:spMkLst>
            <pc:docMk/>
            <pc:sldMk cId="1622692636" sldId="272"/>
            <ac:spMk id="1057" creationId="{9418817B-22FB-DCB6-1B4B-20FC1BEB1D1D}"/>
          </ac:spMkLst>
        </pc:spChg>
        <pc:spChg chg="del">
          <ac:chgData name="Jeff Banham" userId="423d8ed8-7014-4682-9604-5a3673c5e126" providerId="ADAL" clId="{C7036D5A-A08B-45B3-B241-0975E4C6180A}" dt="2024-01-09T15:23:27.729" v="525" actId="478"/>
          <ac:spMkLst>
            <pc:docMk/>
            <pc:sldMk cId="1622692636" sldId="272"/>
            <ac:spMk id="1059" creationId="{12732952-B72B-F0FC-5F3E-260B5FD4815E}"/>
          </ac:spMkLst>
        </pc:spChg>
      </pc:sldChg>
      <pc:sldChg chg="addSp delSp modSp new del ord">
        <pc:chgData name="Jeff Banham" userId="423d8ed8-7014-4682-9604-5a3673c5e126" providerId="ADAL" clId="{C7036D5A-A08B-45B3-B241-0975E4C6180A}" dt="2024-01-12T18:45:04.199" v="1618" actId="47"/>
        <pc:sldMkLst>
          <pc:docMk/>
          <pc:sldMk cId="4185033040" sldId="273"/>
        </pc:sldMkLst>
        <pc:spChg chg="add del mod">
          <ac:chgData name="Jeff Banham" userId="423d8ed8-7014-4682-9604-5a3673c5e126" providerId="ADAL" clId="{C7036D5A-A08B-45B3-B241-0975E4C6180A}" dt="2024-01-09T16:10:05.789" v="590" actId="767"/>
          <ac:spMkLst>
            <pc:docMk/>
            <pc:sldMk cId="4185033040" sldId="273"/>
            <ac:spMk id="2" creationId="{3957E1C4-A0C6-87E9-771D-2717D8FB13DE}"/>
          </ac:spMkLst>
        </pc:spChg>
        <pc:spChg chg="add del mod">
          <ac:chgData name="Jeff Banham" userId="423d8ed8-7014-4682-9604-5a3673c5e126" providerId="ADAL" clId="{C7036D5A-A08B-45B3-B241-0975E4C6180A}" dt="2024-01-09T16:09:10.550" v="583"/>
          <ac:spMkLst>
            <pc:docMk/>
            <pc:sldMk cId="4185033040" sldId="273"/>
            <ac:spMk id="3" creationId="{A28FC0EE-418A-B1AA-006D-59DFE5E6C2E3}"/>
          </ac:spMkLst>
        </pc:spChg>
        <pc:spChg chg="add del mod">
          <ac:chgData name="Jeff Banham" userId="423d8ed8-7014-4682-9604-5a3673c5e126" providerId="ADAL" clId="{C7036D5A-A08B-45B3-B241-0975E4C6180A}" dt="2024-01-09T16:10:05.325" v="589"/>
          <ac:spMkLst>
            <pc:docMk/>
            <pc:sldMk cId="4185033040" sldId="273"/>
            <ac:spMk id="4" creationId="{5F4AB225-A4F1-5450-8501-B6DA5E1288F0}"/>
          </ac:spMkLst>
        </pc:spChg>
        <pc:spChg chg="add mod">
          <ac:chgData name="Jeff Banham" userId="423d8ed8-7014-4682-9604-5a3673c5e126" providerId="ADAL" clId="{C7036D5A-A08B-45B3-B241-0975E4C6180A}" dt="2024-01-09T16:10:22.602" v="593" actId="14100"/>
          <ac:spMkLst>
            <pc:docMk/>
            <pc:sldMk cId="4185033040" sldId="273"/>
            <ac:spMk id="5" creationId="{9ED94E0E-4549-991B-0101-1C8D44C9B8CB}"/>
          </ac:spMkLst>
        </pc:spChg>
      </pc:sldChg>
      <pc:sldChg chg="delSp modSp add mod ord setBg">
        <pc:chgData name="Jeff Banham" userId="423d8ed8-7014-4682-9604-5a3673c5e126" providerId="ADAL" clId="{C7036D5A-A08B-45B3-B241-0975E4C6180A}" dt="2024-01-12T15:40:19.434" v="1341"/>
        <pc:sldMkLst>
          <pc:docMk/>
          <pc:sldMk cId="680432068" sldId="274"/>
        </pc:sldMkLst>
        <pc:spChg chg="del">
          <ac:chgData name="Jeff Banham" userId="423d8ed8-7014-4682-9604-5a3673c5e126" providerId="ADAL" clId="{C7036D5A-A08B-45B3-B241-0975E4C6180A}" dt="2024-01-12T15:23:56.725" v="1013" actId="478"/>
          <ac:spMkLst>
            <pc:docMk/>
            <pc:sldMk cId="680432068" sldId="274"/>
            <ac:spMk id="7" creationId="{BC2BDD49-3CE2-F4A7-0EBE-2B18E6FC9A3F}"/>
          </ac:spMkLst>
        </pc:spChg>
        <pc:spChg chg="mod">
          <ac:chgData name="Jeff Banham" userId="423d8ed8-7014-4682-9604-5a3673c5e126" providerId="ADAL" clId="{C7036D5A-A08B-45B3-B241-0975E4C6180A}" dt="2024-01-12T15:24:30.701" v="1032" actId="207"/>
          <ac:spMkLst>
            <pc:docMk/>
            <pc:sldMk cId="680432068" sldId="274"/>
            <ac:spMk id="967" creationId="{AF576489-8C61-588A-2A0E-895E8DFC7962}"/>
          </ac:spMkLst>
        </pc:spChg>
        <pc:spChg chg="del">
          <ac:chgData name="Jeff Banham" userId="423d8ed8-7014-4682-9604-5a3673c5e126" providerId="ADAL" clId="{C7036D5A-A08B-45B3-B241-0975E4C6180A}" dt="2024-01-12T15:24:33.784" v="1033" actId="478"/>
          <ac:spMkLst>
            <pc:docMk/>
            <pc:sldMk cId="680432068" sldId="274"/>
            <ac:spMk id="1057" creationId="{9418817B-22FB-DCB6-1B4B-20FC1BEB1D1D}"/>
          </ac:spMkLst>
        </pc:spChg>
      </pc:sldChg>
      <pc:sldChg chg="modSp add mod setBg">
        <pc:chgData name="Jeff Banham" userId="423d8ed8-7014-4682-9604-5a3673c5e126" providerId="ADAL" clId="{C7036D5A-A08B-45B3-B241-0975E4C6180A}" dt="2024-01-25T17:15:48.881" v="2892" actId="207"/>
        <pc:sldMkLst>
          <pc:docMk/>
          <pc:sldMk cId="3437247380" sldId="275"/>
        </pc:sldMkLst>
        <pc:spChg chg="mod">
          <ac:chgData name="Jeff Banham" userId="423d8ed8-7014-4682-9604-5a3673c5e126" providerId="ADAL" clId="{C7036D5A-A08B-45B3-B241-0975E4C6180A}" dt="2024-01-12T15:35:34.728" v="1204" actId="20577"/>
          <ac:spMkLst>
            <pc:docMk/>
            <pc:sldMk cId="3437247380" sldId="275"/>
            <ac:spMk id="4" creationId="{9077648E-F9AB-CAB5-DDBC-1952CFBE52F5}"/>
          </ac:spMkLst>
        </pc:spChg>
        <pc:spChg chg="mod">
          <ac:chgData name="Jeff Banham" userId="423d8ed8-7014-4682-9604-5a3673c5e126" providerId="ADAL" clId="{C7036D5A-A08B-45B3-B241-0975E4C6180A}" dt="2024-01-25T17:15:48.881" v="2892" actId="207"/>
          <ac:spMkLst>
            <pc:docMk/>
            <pc:sldMk cId="3437247380" sldId="275"/>
            <ac:spMk id="707" creationId="{00000000-0000-0000-0000-000000000000}"/>
          </ac:spMkLst>
        </pc:spChg>
        <pc:spChg chg="mod">
          <ac:chgData name="Jeff Banham" userId="423d8ed8-7014-4682-9604-5a3673c5e126" providerId="ADAL" clId="{C7036D5A-A08B-45B3-B241-0975E4C6180A}" dt="2024-01-25T17:15:48.881" v="2892" actId="207"/>
          <ac:spMkLst>
            <pc:docMk/>
            <pc:sldMk cId="3437247380" sldId="275"/>
            <ac:spMk id="708" creationId="{00000000-0000-0000-0000-000000000000}"/>
          </ac:spMkLst>
        </pc:spChg>
        <pc:spChg chg="mod">
          <ac:chgData name="Jeff Banham" userId="423d8ed8-7014-4682-9604-5a3673c5e126" providerId="ADAL" clId="{C7036D5A-A08B-45B3-B241-0975E4C6180A}" dt="2024-01-12T15:36:08.231" v="1210" actId="14100"/>
          <ac:spMkLst>
            <pc:docMk/>
            <pc:sldMk cId="3437247380" sldId="275"/>
            <ac:spMk id="786" creationId="{00000000-0000-0000-0000-000000000000}"/>
          </ac:spMkLst>
        </pc:spChg>
        <pc:grpChg chg="mod">
          <ac:chgData name="Jeff Banham" userId="423d8ed8-7014-4682-9604-5a3673c5e126" providerId="ADAL" clId="{C7036D5A-A08B-45B3-B241-0975E4C6180A}" dt="2024-01-25T17:15:48.881" v="2892" actId="207"/>
          <ac:grpSpMkLst>
            <pc:docMk/>
            <pc:sldMk cId="3437247380" sldId="275"/>
            <ac:grpSpMk id="706" creationId="{00000000-0000-0000-0000-000000000000}"/>
          </ac:grpSpMkLst>
        </pc:grpChg>
      </pc:sldChg>
      <pc:sldChg chg="addSp delSp modSp add mod modTransition setBg">
        <pc:chgData name="Jeff Banham" userId="423d8ed8-7014-4682-9604-5a3673c5e126" providerId="ADAL" clId="{C7036D5A-A08B-45B3-B241-0975E4C6180A}" dt="2024-01-25T17:20:40.674" v="2921" actId="20577"/>
        <pc:sldMkLst>
          <pc:docMk/>
          <pc:sldMk cId="89339850" sldId="276"/>
        </pc:sldMkLst>
        <pc:spChg chg="mod">
          <ac:chgData name="Jeff Banham" userId="423d8ed8-7014-4682-9604-5a3673c5e126" providerId="ADAL" clId="{C7036D5A-A08B-45B3-B241-0975E4C6180A}" dt="2024-01-25T17:20:40.674" v="2921" actId="20577"/>
          <ac:spMkLst>
            <pc:docMk/>
            <pc:sldMk cId="89339850" sldId="276"/>
            <ac:spMk id="3" creationId="{D678EA7A-6610-37FE-5D27-062AD7A4B779}"/>
          </ac:spMkLst>
        </pc:spChg>
        <pc:spChg chg="add del mod">
          <ac:chgData name="Jeff Banham" userId="423d8ed8-7014-4682-9604-5a3673c5e126" providerId="ADAL" clId="{C7036D5A-A08B-45B3-B241-0975E4C6180A}" dt="2024-01-12T19:29:26.198" v="1753" actId="478"/>
          <ac:spMkLst>
            <pc:docMk/>
            <pc:sldMk cId="89339850" sldId="276"/>
            <ac:spMk id="4" creationId="{0AFBE0F4-60C3-8C04-65D8-9DF352190E3B}"/>
          </ac:spMkLst>
        </pc:spChg>
        <pc:spChg chg="add mod">
          <ac:chgData name="Jeff Banham" userId="423d8ed8-7014-4682-9604-5a3673c5e126" providerId="ADAL" clId="{C7036D5A-A08B-45B3-B241-0975E4C6180A}" dt="2024-01-12T19:30:07.133" v="1776" actId="20577"/>
          <ac:spMkLst>
            <pc:docMk/>
            <pc:sldMk cId="89339850" sldId="276"/>
            <ac:spMk id="5" creationId="{A08CBB3C-2F45-C16E-F9EF-2624E6C33872}"/>
          </ac:spMkLst>
        </pc:spChg>
        <pc:spChg chg="mod">
          <ac:chgData name="Jeff Banham" userId="423d8ed8-7014-4682-9604-5a3673c5e126" providerId="ADAL" clId="{C7036D5A-A08B-45B3-B241-0975E4C6180A}" dt="2024-01-25T17:16:29.799" v="2899" actId="207"/>
          <ac:spMkLst>
            <pc:docMk/>
            <pc:sldMk cId="89339850" sldId="276"/>
            <ac:spMk id="797" creationId="{00000000-0000-0000-0000-000000000000}"/>
          </ac:spMkLst>
        </pc:spChg>
        <pc:spChg chg="mod">
          <ac:chgData name="Jeff Banham" userId="423d8ed8-7014-4682-9604-5a3673c5e126" providerId="ADAL" clId="{C7036D5A-A08B-45B3-B241-0975E4C6180A}" dt="2024-01-25T17:16:29.799" v="2899" actId="207"/>
          <ac:spMkLst>
            <pc:docMk/>
            <pc:sldMk cId="89339850" sldId="276"/>
            <ac:spMk id="798" creationId="{00000000-0000-0000-0000-000000000000}"/>
          </ac:spMkLst>
        </pc:spChg>
        <pc:spChg chg="mod">
          <ac:chgData name="Jeff Banham" userId="423d8ed8-7014-4682-9604-5a3673c5e126" providerId="ADAL" clId="{C7036D5A-A08B-45B3-B241-0975E4C6180A}" dt="2024-01-25T17:16:33.478" v="2900" actId="207"/>
          <ac:spMkLst>
            <pc:docMk/>
            <pc:sldMk cId="89339850" sldId="276"/>
            <ac:spMk id="826" creationId="{00000000-0000-0000-0000-000000000000}"/>
          </ac:spMkLst>
        </pc:spChg>
        <pc:spChg chg="mod">
          <ac:chgData name="Jeff Banham" userId="423d8ed8-7014-4682-9604-5a3673c5e126" providerId="ADAL" clId="{C7036D5A-A08B-45B3-B241-0975E4C6180A}" dt="2024-01-25T17:16:36.489" v="2901" actId="207"/>
          <ac:spMkLst>
            <pc:docMk/>
            <pc:sldMk cId="89339850" sldId="276"/>
            <ac:spMk id="827" creationId="{00000000-0000-0000-0000-000000000000}"/>
          </ac:spMkLst>
        </pc:spChg>
        <pc:grpChg chg="mod">
          <ac:chgData name="Jeff Banham" userId="423d8ed8-7014-4682-9604-5a3673c5e126" providerId="ADAL" clId="{C7036D5A-A08B-45B3-B241-0975E4C6180A}" dt="2024-01-25T17:16:29.799" v="2899" actId="207"/>
          <ac:grpSpMkLst>
            <pc:docMk/>
            <pc:sldMk cId="89339850" sldId="276"/>
            <ac:grpSpMk id="796" creationId="{00000000-0000-0000-0000-000000000000}"/>
          </ac:grpSpMkLst>
        </pc:grpChg>
        <pc:grpChg chg="del">
          <ac:chgData name="Jeff Banham" userId="423d8ed8-7014-4682-9604-5a3673c5e126" providerId="ADAL" clId="{C7036D5A-A08B-45B3-B241-0975E4C6180A}" dt="2024-01-12T19:31:20.214" v="1782" actId="478"/>
          <ac:grpSpMkLst>
            <pc:docMk/>
            <pc:sldMk cId="89339850" sldId="276"/>
            <ac:grpSpMk id="815" creationId="{00000000-0000-0000-0000-000000000000}"/>
          </ac:grpSpMkLst>
        </pc:grpChg>
        <pc:picChg chg="add mod">
          <ac:chgData name="Jeff Banham" userId="423d8ed8-7014-4682-9604-5a3673c5e126" providerId="ADAL" clId="{C7036D5A-A08B-45B3-B241-0975E4C6180A}" dt="2024-01-18T16:48:10.086" v="2325" actId="1076"/>
          <ac:picMkLst>
            <pc:docMk/>
            <pc:sldMk cId="89339850" sldId="276"/>
            <ac:picMk id="6" creationId="{C5C55C04-4615-9C66-2212-B1A2B205F16B}"/>
          </ac:picMkLst>
        </pc:picChg>
        <pc:picChg chg="add del mod">
          <ac:chgData name="Jeff Banham" userId="423d8ed8-7014-4682-9604-5a3673c5e126" providerId="ADAL" clId="{C7036D5A-A08B-45B3-B241-0975E4C6180A}" dt="2024-01-18T16:47:42.485" v="2318" actId="478"/>
          <ac:picMkLst>
            <pc:docMk/>
            <pc:sldMk cId="89339850" sldId="276"/>
            <ac:picMk id="7" creationId="{622E89D5-1B55-CCB0-4A90-8A5AD44DEE10}"/>
          </ac:picMkLst>
        </pc:picChg>
      </pc:sldChg>
      <pc:sldChg chg="modSp add mod setBg">
        <pc:chgData name="Jeff Banham" userId="423d8ed8-7014-4682-9604-5a3673c5e126" providerId="ADAL" clId="{C7036D5A-A08B-45B3-B241-0975E4C6180A}" dt="2024-01-25T17:17:28.478" v="2907" actId="207"/>
        <pc:sldMkLst>
          <pc:docMk/>
          <pc:sldMk cId="1761416793" sldId="277"/>
        </pc:sldMkLst>
        <pc:spChg chg="mod">
          <ac:chgData name="Jeff Banham" userId="423d8ed8-7014-4682-9604-5a3673c5e126" providerId="ADAL" clId="{C7036D5A-A08B-45B3-B241-0975E4C6180A}" dt="2024-01-17T18:48:06.268" v="2096" actId="20577"/>
          <ac:spMkLst>
            <pc:docMk/>
            <pc:sldMk cId="1761416793" sldId="277"/>
            <ac:spMk id="3" creationId="{D678EA7A-6610-37FE-5D27-062AD7A4B779}"/>
          </ac:spMkLst>
        </pc:spChg>
        <pc:spChg chg="mod">
          <ac:chgData name="Jeff Banham" userId="423d8ed8-7014-4682-9604-5a3673c5e126" providerId="ADAL" clId="{C7036D5A-A08B-45B3-B241-0975E4C6180A}" dt="2024-01-12T15:45:41.258" v="1588" actId="404"/>
          <ac:spMkLst>
            <pc:docMk/>
            <pc:sldMk cId="1761416793" sldId="277"/>
            <ac:spMk id="4" creationId="{0AFBE0F4-60C3-8C04-65D8-9DF352190E3B}"/>
          </ac:spMkLst>
        </pc:spChg>
        <pc:spChg chg="mod">
          <ac:chgData name="Jeff Banham" userId="423d8ed8-7014-4682-9604-5a3673c5e126" providerId="ADAL" clId="{C7036D5A-A08B-45B3-B241-0975E4C6180A}" dt="2024-01-25T17:17:28.478" v="2907" actId="207"/>
          <ac:spMkLst>
            <pc:docMk/>
            <pc:sldMk cId="1761416793" sldId="277"/>
            <ac:spMk id="797" creationId="{00000000-0000-0000-0000-000000000000}"/>
          </ac:spMkLst>
        </pc:spChg>
        <pc:spChg chg="mod">
          <ac:chgData name="Jeff Banham" userId="423d8ed8-7014-4682-9604-5a3673c5e126" providerId="ADAL" clId="{C7036D5A-A08B-45B3-B241-0975E4C6180A}" dt="2024-01-25T17:17:28.478" v="2907" actId="207"/>
          <ac:spMkLst>
            <pc:docMk/>
            <pc:sldMk cId="1761416793" sldId="277"/>
            <ac:spMk id="798" creationId="{00000000-0000-0000-0000-000000000000}"/>
          </ac:spMkLst>
        </pc:spChg>
        <pc:spChg chg="mod">
          <ac:chgData name="Jeff Banham" userId="423d8ed8-7014-4682-9604-5a3673c5e126" providerId="ADAL" clId="{C7036D5A-A08B-45B3-B241-0975E4C6180A}" dt="2024-01-25T17:17:28.478" v="2907" actId="207"/>
          <ac:spMkLst>
            <pc:docMk/>
            <pc:sldMk cId="1761416793" sldId="277"/>
            <ac:spMk id="826" creationId="{00000000-0000-0000-0000-000000000000}"/>
          </ac:spMkLst>
        </pc:spChg>
        <pc:spChg chg="mod">
          <ac:chgData name="Jeff Banham" userId="423d8ed8-7014-4682-9604-5a3673c5e126" providerId="ADAL" clId="{C7036D5A-A08B-45B3-B241-0975E4C6180A}" dt="2024-01-25T17:17:28.478" v="2907" actId="207"/>
          <ac:spMkLst>
            <pc:docMk/>
            <pc:sldMk cId="1761416793" sldId="277"/>
            <ac:spMk id="827" creationId="{00000000-0000-0000-0000-000000000000}"/>
          </ac:spMkLst>
        </pc:spChg>
        <pc:grpChg chg="mod">
          <ac:chgData name="Jeff Banham" userId="423d8ed8-7014-4682-9604-5a3673c5e126" providerId="ADAL" clId="{C7036D5A-A08B-45B3-B241-0975E4C6180A}" dt="2024-01-25T17:17:28.478" v="2907" actId="207"/>
          <ac:grpSpMkLst>
            <pc:docMk/>
            <pc:sldMk cId="1761416793" sldId="277"/>
            <ac:grpSpMk id="796" creationId="{00000000-0000-0000-0000-000000000000}"/>
          </ac:grpSpMkLst>
        </pc:grpChg>
      </pc:sldChg>
      <pc:sldChg chg="addSp modSp add mod ord setBg">
        <pc:chgData name="Jeff Banham" userId="423d8ed8-7014-4682-9604-5a3673c5e126" providerId="ADAL" clId="{C7036D5A-A08B-45B3-B241-0975E4C6180A}" dt="2024-01-25T17:22:57.607" v="3101" actId="20577"/>
        <pc:sldMkLst>
          <pc:docMk/>
          <pc:sldMk cId="997179853" sldId="278"/>
        </pc:sldMkLst>
        <pc:spChg chg="mod">
          <ac:chgData name="Jeff Banham" userId="423d8ed8-7014-4682-9604-5a3673c5e126" providerId="ADAL" clId="{C7036D5A-A08B-45B3-B241-0975E4C6180A}" dt="2024-01-25T17:22:57.607" v="3101" actId="20577"/>
          <ac:spMkLst>
            <pc:docMk/>
            <pc:sldMk cId="997179853" sldId="278"/>
            <ac:spMk id="3" creationId="{D678EA7A-6610-37FE-5D27-062AD7A4B779}"/>
          </ac:spMkLst>
        </pc:spChg>
        <pc:spChg chg="add mod">
          <ac:chgData name="Jeff Banham" userId="423d8ed8-7014-4682-9604-5a3673c5e126" providerId="ADAL" clId="{C7036D5A-A08B-45B3-B241-0975E4C6180A}" dt="2024-01-18T16:41:47.174" v="2315" actId="20577"/>
          <ac:spMkLst>
            <pc:docMk/>
            <pc:sldMk cId="997179853" sldId="278"/>
            <ac:spMk id="4" creationId="{88CFF8B1-87FD-BA89-C0D0-C2DB3F5691BC}"/>
          </ac:spMkLst>
        </pc:spChg>
        <pc:spChg chg="mod">
          <ac:chgData name="Jeff Banham" userId="423d8ed8-7014-4682-9604-5a3673c5e126" providerId="ADAL" clId="{C7036D5A-A08B-45B3-B241-0975E4C6180A}" dt="2024-01-25T17:17:13.070" v="2905" actId="207"/>
          <ac:spMkLst>
            <pc:docMk/>
            <pc:sldMk cId="997179853" sldId="278"/>
            <ac:spMk id="797" creationId="{00000000-0000-0000-0000-000000000000}"/>
          </ac:spMkLst>
        </pc:spChg>
        <pc:spChg chg="mod">
          <ac:chgData name="Jeff Banham" userId="423d8ed8-7014-4682-9604-5a3673c5e126" providerId="ADAL" clId="{C7036D5A-A08B-45B3-B241-0975E4C6180A}" dt="2024-01-25T17:17:13.070" v="2905" actId="207"/>
          <ac:spMkLst>
            <pc:docMk/>
            <pc:sldMk cId="997179853" sldId="278"/>
            <ac:spMk id="798" creationId="{00000000-0000-0000-0000-000000000000}"/>
          </ac:spMkLst>
        </pc:spChg>
        <pc:spChg chg="mod">
          <ac:chgData name="Jeff Banham" userId="423d8ed8-7014-4682-9604-5a3673c5e126" providerId="ADAL" clId="{C7036D5A-A08B-45B3-B241-0975E4C6180A}" dt="2024-01-25T17:17:13.070" v="2905" actId="207"/>
          <ac:spMkLst>
            <pc:docMk/>
            <pc:sldMk cId="997179853" sldId="278"/>
            <ac:spMk id="826" creationId="{00000000-0000-0000-0000-000000000000}"/>
          </ac:spMkLst>
        </pc:spChg>
        <pc:spChg chg="mod">
          <ac:chgData name="Jeff Banham" userId="423d8ed8-7014-4682-9604-5a3673c5e126" providerId="ADAL" clId="{C7036D5A-A08B-45B3-B241-0975E4C6180A}" dt="2024-01-25T17:17:13.070" v="2905" actId="207"/>
          <ac:spMkLst>
            <pc:docMk/>
            <pc:sldMk cId="997179853" sldId="278"/>
            <ac:spMk id="827" creationId="{00000000-0000-0000-0000-000000000000}"/>
          </ac:spMkLst>
        </pc:spChg>
        <pc:grpChg chg="mod">
          <ac:chgData name="Jeff Banham" userId="423d8ed8-7014-4682-9604-5a3673c5e126" providerId="ADAL" clId="{C7036D5A-A08B-45B3-B241-0975E4C6180A}" dt="2024-01-25T17:17:13.070" v="2905" actId="207"/>
          <ac:grpSpMkLst>
            <pc:docMk/>
            <pc:sldMk cId="997179853" sldId="278"/>
            <ac:grpSpMk id="796" creationId="{00000000-0000-0000-0000-000000000000}"/>
          </ac:grpSpMkLst>
        </pc:grpChg>
      </pc:sldChg>
      <pc:sldChg chg="addSp delSp modSp add mod">
        <pc:chgData name="Jeff Banham" userId="423d8ed8-7014-4682-9604-5a3673c5e126" providerId="ADAL" clId="{C7036D5A-A08B-45B3-B241-0975E4C6180A}" dt="2024-01-25T17:17:35.326" v="2908" actId="207"/>
        <pc:sldMkLst>
          <pc:docMk/>
          <pc:sldMk cId="3931160260" sldId="279"/>
        </pc:sldMkLst>
        <pc:spChg chg="mod">
          <ac:chgData name="Jeff Banham" userId="423d8ed8-7014-4682-9604-5a3673c5e126" providerId="ADAL" clId="{C7036D5A-A08B-45B3-B241-0975E4C6180A}" dt="2024-01-12T18:46:17.030" v="1621" actId="1076"/>
          <ac:spMkLst>
            <pc:docMk/>
            <pc:sldMk cId="3931160260" sldId="279"/>
            <ac:spMk id="2" creationId="{A77A792C-3E7F-C459-901E-A23361818715}"/>
          </ac:spMkLst>
        </pc:spChg>
        <pc:spChg chg="del">
          <ac:chgData name="Jeff Banham" userId="423d8ed8-7014-4682-9604-5a3673c5e126" providerId="ADAL" clId="{C7036D5A-A08B-45B3-B241-0975E4C6180A}" dt="2024-01-12T18:44:06.712" v="1608" actId="478"/>
          <ac:spMkLst>
            <pc:docMk/>
            <pc:sldMk cId="3931160260" sldId="279"/>
            <ac:spMk id="3" creationId="{D678EA7A-6610-37FE-5D27-062AD7A4B779}"/>
          </ac:spMkLst>
        </pc:spChg>
        <pc:spChg chg="mod">
          <ac:chgData name="Jeff Banham" userId="423d8ed8-7014-4682-9604-5a3673c5e126" providerId="ADAL" clId="{C7036D5A-A08B-45B3-B241-0975E4C6180A}" dt="2024-01-12T18:42:52.382" v="1607" actId="20577"/>
          <ac:spMkLst>
            <pc:docMk/>
            <pc:sldMk cId="3931160260" sldId="279"/>
            <ac:spMk id="4" creationId="{0AFBE0F4-60C3-8C04-65D8-9DF352190E3B}"/>
          </ac:spMkLst>
        </pc:spChg>
        <pc:spChg chg="add mod">
          <ac:chgData name="Jeff Banham" userId="423d8ed8-7014-4682-9604-5a3673c5e126" providerId="ADAL" clId="{C7036D5A-A08B-45B3-B241-0975E4C6180A}" dt="2024-01-12T18:44:43.622" v="1617" actId="1076"/>
          <ac:spMkLst>
            <pc:docMk/>
            <pc:sldMk cId="3931160260" sldId="279"/>
            <ac:spMk id="5" creationId="{CA2C2ECE-5C34-CD9C-1590-518720A8F082}"/>
          </ac:spMkLst>
        </pc:spChg>
        <pc:spChg chg="mod">
          <ac:chgData name="Jeff Banham" userId="423d8ed8-7014-4682-9604-5a3673c5e126" providerId="ADAL" clId="{C7036D5A-A08B-45B3-B241-0975E4C6180A}" dt="2024-01-25T17:17:35.326" v="2908" actId="207"/>
          <ac:spMkLst>
            <pc:docMk/>
            <pc:sldMk cId="3931160260" sldId="279"/>
            <ac:spMk id="797" creationId="{00000000-0000-0000-0000-000000000000}"/>
          </ac:spMkLst>
        </pc:spChg>
        <pc:spChg chg="mod">
          <ac:chgData name="Jeff Banham" userId="423d8ed8-7014-4682-9604-5a3673c5e126" providerId="ADAL" clId="{C7036D5A-A08B-45B3-B241-0975E4C6180A}" dt="2024-01-25T17:17:35.326" v="2908" actId="207"/>
          <ac:spMkLst>
            <pc:docMk/>
            <pc:sldMk cId="3931160260" sldId="279"/>
            <ac:spMk id="798" creationId="{00000000-0000-0000-0000-000000000000}"/>
          </ac:spMkLst>
        </pc:spChg>
        <pc:spChg chg="mod">
          <ac:chgData name="Jeff Banham" userId="423d8ed8-7014-4682-9604-5a3673c5e126" providerId="ADAL" clId="{C7036D5A-A08B-45B3-B241-0975E4C6180A}" dt="2024-01-25T17:17:35.326" v="2908" actId="207"/>
          <ac:spMkLst>
            <pc:docMk/>
            <pc:sldMk cId="3931160260" sldId="279"/>
            <ac:spMk id="826" creationId="{00000000-0000-0000-0000-000000000000}"/>
          </ac:spMkLst>
        </pc:spChg>
        <pc:spChg chg="mod">
          <ac:chgData name="Jeff Banham" userId="423d8ed8-7014-4682-9604-5a3673c5e126" providerId="ADAL" clId="{C7036D5A-A08B-45B3-B241-0975E4C6180A}" dt="2024-01-25T17:17:35.326" v="2908" actId="207"/>
          <ac:spMkLst>
            <pc:docMk/>
            <pc:sldMk cId="3931160260" sldId="279"/>
            <ac:spMk id="827" creationId="{00000000-0000-0000-0000-000000000000}"/>
          </ac:spMkLst>
        </pc:spChg>
        <pc:grpChg chg="mod">
          <ac:chgData name="Jeff Banham" userId="423d8ed8-7014-4682-9604-5a3673c5e126" providerId="ADAL" clId="{C7036D5A-A08B-45B3-B241-0975E4C6180A}" dt="2024-01-25T17:17:35.326" v="2908" actId="207"/>
          <ac:grpSpMkLst>
            <pc:docMk/>
            <pc:sldMk cId="3931160260" sldId="279"/>
            <ac:grpSpMk id="796" creationId="{00000000-0000-0000-0000-000000000000}"/>
          </ac:grpSpMkLst>
        </pc:grpChg>
        <pc:grpChg chg="del">
          <ac:chgData name="Jeff Banham" userId="423d8ed8-7014-4682-9604-5a3673c5e126" providerId="ADAL" clId="{C7036D5A-A08B-45B3-B241-0975E4C6180A}" dt="2024-01-12T18:44:39.047" v="1616" actId="478"/>
          <ac:grpSpMkLst>
            <pc:docMk/>
            <pc:sldMk cId="3931160260" sldId="279"/>
            <ac:grpSpMk id="804" creationId="{00000000-0000-0000-0000-000000000000}"/>
          </ac:grpSpMkLst>
        </pc:grpChg>
      </pc:sldChg>
      <pc:sldChg chg="modSp add mod setBg">
        <pc:chgData name="Jeff Banham" userId="423d8ed8-7014-4682-9604-5a3673c5e126" providerId="ADAL" clId="{C7036D5A-A08B-45B3-B241-0975E4C6180A}" dt="2024-01-25T17:19:34.319" v="2915" actId="207"/>
        <pc:sldMkLst>
          <pc:docMk/>
          <pc:sldMk cId="1558770465" sldId="280"/>
        </pc:sldMkLst>
        <pc:spChg chg="mod">
          <ac:chgData name="Jeff Banham" userId="423d8ed8-7014-4682-9604-5a3673c5e126" providerId="ADAL" clId="{C7036D5A-A08B-45B3-B241-0975E4C6180A}" dt="2024-01-12T18:51:30.577" v="1657" actId="21"/>
          <ac:spMkLst>
            <pc:docMk/>
            <pc:sldMk cId="1558770465" sldId="280"/>
            <ac:spMk id="5" creationId="{A8D71BC8-FFAC-553C-F0DF-0127E3374BA3}"/>
          </ac:spMkLst>
        </pc:spChg>
        <pc:spChg chg="mod">
          <ac:chgData name="Jeff Banham" userId="423d8ed8-7014-4682-9604-5a3673c5e126" providerId="ADAL" clId="{C7036D5A-A08B-45B3-B241-0975E4C6180A}" dt="2024-01-25T17:19:34.319" v="2915" actId="207"/>
          <ac:spMkLst>
            <pc:docMk/>
            <pc:sldMk cId="1558770465" sldId="280"/>
            <ac:spMk id="885" creationId="{00000000-0000-0000-0000-000000000000}"/>
          </ac:spMkLst>
        </pc:spChg>
      </pc:sldChg>
      <pc:sldChg chg="modSp add mod">
        <pc:chgData name="Jeff Banham" userId="423d8ed8-7014-4682-9604-5a3673c5e126" providerId="ADAL" clId="{C7036D5A-A08B-45B3-B241-0975E4C6180A}" dt="2024-01-25T17:19:41.670" v="2917" actId="207"/>
        <pc:sldMkLst>
          <pc:docMk/>
          <pc:sldMk cId="2223231431" sldId="281"/>
        </pc:sldMkLst>
        <pc:spChg chg="mod">
          <ac:chgData name="Jeff Banham" userId="423d8ed8-7014-4682-9604-5a3673c5e126" providerId="ADAL" clId="{C7036D5A-A08B-45B3-B241-0975E4C6180A}" dt="2024-01-12T18:52:07.225" v="1664" actId="404"/>
          <ac:spMkLst>
            <pc:docMk/>
            <pc:sldMk cId="2223231431" sldId="281"/>
            <ac:spMk id="5" creationId="{A8D71BC8-FFAC-553C-F0DF-0127E3374BA3}"/>
          </ac:spMkLst>
        </pc:spChg>
        <pc:spChg chg="mod">
          <ac:chgData name="Jeff Banham" userId="423d8ed8-7014-4682-9604-5a3673c5e126" providerId="ADAL" clId="{C7036D5A-A08B-45B3-B241-0975E4C6180A}" dt="2024-01-25T17:19:41.670" v="2917" actId="207"/>
          <ac:spMkLst>
            <pc:docMk/>
            <pc:sldMk cId="2223231431" sldId="281"/>
            <ac:spMk id="885" creationId="{00000000-0000-0000-0000-000000000000}"/>
          </ac:spMkLst>
        </pc:spChg>
      </pc:sldChg>
      <pc:sldChg chg="modSp add mod setBg">
        <pc:chgData name="Jeff Banham" userId="423d8ed8-7014-4682-9604-5a3673c5e126" providerId="ADAL" clId="{C7036D5A-A08B-45B3-B241-0975E4C6180A}" dt="2024-01-18T17:11:25.975" v="2811" actId="20577"/>
        <pc:sldMkLst>
          <pc:docMk/>
          <pc:sldMk cId="640275640" sldId="282"/>
        </pc:sldMkLst>
        <pc:spChg chg="mod">
          <ac:chgData name="Jeff Banham" userId="423d8ed8-7014-4682-9604-5a3673c5e126" providerId="ADAL" clId="{C7036D5A-A08B-45B3-B241-0975E4C6180A}" dt="2024-01-18T17:11:25.975" v="2811" actId="20577"/>
          <ac:spMkLst>
            <pc:docMk/>
            <pc:sldMk cId="640275640" sldId="282"/>
            <ac:spMk id="967" creationId="{AF576489-8C61-588A-2A0E-895E8DFC7962}"/>
          </ac:spMkLst>
        </pc:spChg>
        <pc:spChg chg="mod">
          <ac:chgData name="Jeff Banham" userId="423d8ed8-7014-4682-9604-5a3673c5e126" providerId="ADAL" clId="{C7036D5A-A08B-45B3-B241-0975E4C6180A}" dt="2024-01-12T18:52:52.606" v="1676" actId="20577"/>
          <ac:spMkLst>
            <pc:docMk/>
            <pc:sldMk cId="640275640" sldId="282"/>
            <ac:spMk id="1057" creationId="{9418817B-22FB-DCB6-1B4B-20FC1BEB1D1D}"/>
          </ac:spMkLst>
        </pc:spChg>
      </pc:sldChg>
      <pc:sldChg chg="add del">
        <pc:chgData name="Jeff Banham" userId="423d8ed8-7014-4682-9604-5a3673c5e126" providerId="ADAL" clId="{C7036D5A-A08B-45B3-B241-0975E4C6180A}" dt="2024-01-12T18:51:40.876" v="1660"/>
        <pc:sldMkLst>
          <pc:docMk/>
          <pc:sldMk cId="3541888112" sldId="282"/>
        </pc:sldMkLst>
      </pc:sldChg>
      <pc:sldChg chg="modSp add mod setBg">
        <pc:chgData name="Jeff Banham" userId="423d8ed8-7014-4682-9604-5a3673c5e126" providerId="ADAL" clId="{C7036D5A-A08B-45B3-B241-0975E4C6180A}" dt="2024-01-25T17:19:27.371" v="2914" actId="207"/>
        <pc:sldMkLst>
          <pc:docMk/>
          <pc:sldMk cId="2757939937" sldId="283"/>
        </pc:sldMkLst>
        <pc:spChg chg="mod">
          <ac:chgData name="Jeff Banham" userId="423d8ed8-7014-4682-9604-5a3673c5e126" providerId="ADAL" clId="{C7036D5A-A08B-45B3-B241-0975E4C6180A}" dt="2024-01-25T17:19:27.371" v="2914" actId="207"/>
          <ac:spMkLst>
            <pc:docMk/>
            <pc:sldMk cId="2757939937" sldId="283"/>
            <ac:spMk id="885" creationId="{00000000-0000-0000-0000-000000000000}"/>
          </ac:spMkLst>
        </pc:spChg>
      </pc:sldChg>
      <pc:sldChg chg="delSp modSp add mod setBg">
        <pc:chgData name="Jeff Banham" userId="423d8ed8-7014-4682-9604-5a3673c5e126" providerId="ADAL" clId="{C7036D5A-A08B-45B3-B241-0975E4C6180A}" dt="2024-01-25T17:18:00.966" v="2911" actId="207"/>
        <pc:sldMkLst>
          <pc:docMk/>
          <pc:sldMk cId="2008080084" sldId="284"/>
        </pc:sldMkLst>
        <pc:spChg chg="mod">
          <ac:chgData name="Jeff Banham" userId="423d8ed8-7014-4682-9604-5a3673c5e126" providerId="ADAL" clId="{C7036D5A-A08B-45B3-B241-0975E4C6180A}" dt="2024-01-12T19:37:26.375" v="1869" actId="20577"/>
          <ac:spMkLst>
            <pc:docMk/>
            <pc:sldMk cId="2008080084" sldId="284"/>
            <ac:spMk id="7" creationId="{E9B55B43-B682-5CED-64AB-60AACADCBB88}"/>
          </ac:spMkLst>
        </pc:spChg>
        <pc:spChg chg="mod">
          <ac:chgData name="Jeff Banham" userId="423d8ed8-7014-4682-9604-5a3673c5e126" providerId="ADAL" clId="{C7036D5A-A08B-45B3-B241-0975E4C6180A}" dt="2024-01-25T17:18:00.966" v="2911" actId="207"/>
          <ac:spMkLst>
            <pc:docMk/>
            <pc:sldMk cId="2008080084" sldId="284"/>
            <ac:spMk id="885" creationId="{00000000-0000-0000-0000-000000000000}"/>
          </ac:spMkLst>
        </pc:spChg>
        <pc:picChg chg="del">
          <ac:chgData name="Jeff Banham" userId="423d8ed8-7014-4682-9604-5a3673c5e126" providerId="ADAL" clId="{C7036D5A-A08B-45B3-B241-0975E4C6180A}" dt="2024-01-12T19:37:30.198" v="1870" actId="478"/>
          <ac:picMkLst>
            <pc:docMk/>
            <pc:sldMk cId="2008080084" sldId="284"/>
            <ac:picMk id="8" creationId="{BEE15E70-E776-63B7-0522-5508C785C3FD}"/>
          </ac:picMkLst>
        </pc:picChg>
        <pc:picChg chg="del">
          <ac:chgData name="Jeff Banham" userId="423d8ed8-7014-4682-9604-5a3673c5e126" providerId="ADAL" clId="{C7036D5A-A08B-45B3-B241-0975E4C6180A}" dt="2024-01-12T19:37:31.206" v="1871" actId="478"/>
          <ac:picMkLst>
            <pc:docMk/>
            <pc:sldMk cId="2008080084" sldId="284"/>
            <ac:picMk id="9" creationId="{49E91012-5D8A-CE34-0E3D-67F4B0A5AC39}"/>
          </ac:picMkLst>
        </pc:picChg>
        <pc:picChg chg="del">
          <ac:chgData name="Jeff Banham" userId="423d8ed8-7014-4682-9604-5a3673c5e126" providerId="ADAL" clId="{C7036D5A-A08B-45B3-B241-0975E4C6180A}" dt="2024-01-12T19:37:32.078" v="1872" actId="478"/>
          <ac:picMkLst>
            <pc:docMk/>
            <pc:sldMk cId="2008080084" sldId="284"/>
            <ac:picMk id="11" creationId="{6F34AB8E-72EA-6399-A597-2ABD52C41C49}"/>
          </ac:picMkLst>
        </pc:picChg>
        <pc:picChg chg="del">
          <ac:chgData name="Jeff Banham" userId="423d8ed8-7014-4682-9604-5a3673c5e126" providerId="ADAL" clId="{C7036D5A-A08B-45B3-B241-0975E4C6180A}" dt="2024-01-12T19:37:32.758" v="1873" actId="478"/>
          <ac:picMkLst>
            <pc:docMk/>
            <pc:sldMk cId="2008080084" sldId="284"/>
            <ac:picMk id="12" creationId="{6C9182E7-F311-984F-616F-07E7B87714D5}"/>
          </ac:picMkLst>
        </pc:picChg>
        <pc:picChg chg="del">
          <ac:chgData name="Jeff Banham" userId="423d8ed8-7014-4682-9604-5a3673c5e126" providerId="ADAL" clId="{C7036D5A-A08B-45B3-B241-0975E4C6180A}" dt="2024-01-12T19:37:33.630" v="1874" actId="478"/>
          <ac:picMkLst>
            <pc:docMk/>
            <pc:sldMk cId="2008080084" sldId="284"/>
            <ac:picMk id="13" creationId="{2F65BB38-DC67-5493-0244-C15ADFDFD441}"/>
          </ac:picMkLst>
        </pc:picChg>
      </pc:sldChg>
      <pc:sldChg chg="modSp add mod">
        <pc:chgData name="Jeff Banham" userId="423d8ed8-7014-4682-9604-5a3673c5e126" providerId="ADAL" clId="{C7036D5A-A08B-45B3-B241-0975E4C6180A}" dt="2024-01-25T17:19:13.225" v="2912" actId="207"/>
        <pc:sldMkLst>
          <pc:docMk/>
          <pc:sldMk cId="4212181937" sldId="285"/>
        </pc:sldMkLst>
        <pc:spChg chg="mod">
          <ac:chgData name="Jeff Banham" userId="423d8ed8-7014-4682-9604-5a3673c5e126" providerId="ADAL" clId="{C7036D5A-A08B-45B3-B241-0975E4C6180A}" dt="2024-01-12T19:37:55.805" v="1888" actId="20577"/>
          <ac:spMkLst>
            <pc:docMk/>
            <pc:sldMk cId="4212181937" sldId="285"/>
            <ac:spMk id="7" creationId="{E9B55B43-B682-5CED-64AB-60AACADCBB88}"/>
          </ac:spMkLst>
        </pc:spChg>
        <pc:spChg chg="mod">
          <ac:chgData name="Jeff Banham" userId="423d8ed8-7014-4682-9604-5a3673c5e126" providerId="ADAL" clId="{C7036D5A-A08B-45B3-B241-0975E4C6180A}" dt="2024-01-25T17:19:13.225" v="2912" actId="207"/>
          <ac:spMkLst>
            <pc:docMk/>
            <pc:sldMk cId="4212181937" sldId="285"/>
            <ac:spMk id="885" creationId="{00000000-0000-0000-0000-000000000000}"/>
          </ac:spMkLst>
        </pc:spChg>
      </pc:sldChg>
      <pc:sldChg chg="modSp add mod">
        <pc:chgData name="Jeff Banham" userId="423d8ed8-7014-4682-9604-5a3673c5e126" providerId="ADAL" clId="{C7036D5A-A08B-45B3-B241-0975E4C6180A}" dt="2024-01-25T17:19:20.698" v="2913" actId="207"/>
        <pc:sldMkLst>
          <pc:docMk/>
          <pc:sldMk cId="2829277261" sldId="286"/>
        </pc:sldMkLst>
        <pc:spChg chg="mod">
          <ac:chgData name="Jeff Banham" userId="423d8ed8-7014-4682-9604-5a3673c5e126" providerId="ADAL" clId="{C7036D5A-A08B-45B3-B241-0975E4C6180A}" dt="2024-01-12T19:38:29.334" v="1915" actId="20577"/>
          <ac:spMkLst>
            <pc:docMk/>
            <pc:sldMk cId="2829277261" sldId="286"/>
            <ac:spMk id="7" creationId="{E9B55B43-B682-5CED-64AB-60AACADCBB88}"/>
          </ac:spMkLst>
        </pc:spChg>
        <pc:spChg chg="mod">
          <ac:chgData name="Jeff Banham" userId="423d8ed8-7014-4682-9604-5a3673c5e126" providerId="ADAL" clId="{C7036D5A-A08B-45B3-B241-0975E4C6180A}" dt="2024-01-25T17:19:20.698" v="2913" actId="207"/>
          <ac:spMkLst>
            <pc:docMk/>
            <pc:sldMk cId="2829277261" sldId="286"/>
            <ac:spMk id="885" creationId="{00000000-0000-0000-0000-000000000000}"/>
          </ac:spMkLst>
        </pc:spChg>
      </pc:sldChg>
      <pc:sldChg chg="addSp delSp modSp add mod setBg">
        <pc:chgData name="Jeff Banham" userId="423d8ed8-7014-4682-9604-5a3673c5e126" providerId="ADAL" clId="{C7036D5A-A08B-45B3-B241-0975E4C6180A}" dt="2024-01-25T17:20:27.577" v="2920" actId="20577"/>
        <pc:sldMkLst>
          <pc:docMk/>
          <pc:sldMk cId="1255428857" sldId="287"/>
        </pc:sldMkLst>
        <pc:spChg chg="mod">
          <ac:chgData name="Jeff Banham" userId="423d8ed8-7014-4682-9604-5a3673c5e126" providerId="ADAL" clId="{C7036D5A-A08B-45B3-B241-0975E4C6180A}" dt="2024-01-25T17:20:27.577" v="2920" actId="20577"/>
          <ac:spMkLst>
            <pc:docMk/>
            <pc:sldMk cId="1255428857" sldId="287"/>
            <ac:spMk id="3" creationId="{D678EA7A-6610-37FE-5D27-062AD7A4B779}"/>
          </ac:spMkLst>
        </pc:spChg>
        <pc:spChg chg="del mod">
          <ac:chgData name="Jeff Banham" userId="423d8ed8-7014-4682-9604-5a3673c5e126" providerId="ADAL" clId="{C7036D5A-A08B-45B3-B241-0975E4C6180A}" dt="2024-01-17T18:45:56.164" v="2002" actId="478"/>
          <ac:spMkLst>
            <pc:docMk/>
            <pc:sldMk cId="1255428857" sldId="287"/>
            <ac:spMk id="5" creationId="{A08CBB3C-2F45-C16E-F9EF-2624E6C33872}"/>
          </ac:spMkLst>
        </pc:spChg>
        <pc:spChg chg="add mod">
          <ac:chgData name="Jeff Banham" userId="423d8ed8-7014-4682-9604-5a3673c5e126" providerId="ADAL" clId="{C7036D5A-A08B-45B3-B241-0975E4C6180A}" dt="2024-01-17T18:46:53.060" v="2021" actId="20577"/>
          <ac:spMkLst>
            <pc:docMk/>
            <pc:sldMk cId="1255428857" sldId="287"/>
            <ac:spMk id="8" creationId="{0AE521EF-F20B-20D3-6B60-5F74A9FA834B}"/>
          </ac:spMkLst>
        </pc:spChg>
        <pc:spChg chg="mod">
          <ac:chgData name="Jeff Banham" userId="423d8ed8-7014-4682-9604-5a3673c5e126" providerId="ADAL" clId="{C7036D5A-A08B-45B3-B241-0975E4C6180A}" dt="2024-01-25T17:16:48.591" v="2902" actId="207"/>
          <ac:spMkLst>
            <pc:docMk/>
            <pc:sldMk cId="1255428857" sldId="287"/>
            <ac:spMk id="797" creationId="{00000000-0000-0000-0000-000000000000}"/>
          </ac:spMkLst>
        </pc:spChg>
        <pc:spChg chg="mod">
          <ac:chgData name="Jeff Banham" userId="423d8ed8-7014-4682-9604-5a3673c5e126" providerId="ADAL" clId="{C7036D5A-A08B-45B3-B241-0975E4C6180A}" dt="2024-01-25T17:16:48.591" v="2902" actId="207"/>
          <ac:spMkLst>
            <pc:docMk/>
            <pc:sldMk cId="1255428857" sldId="287"/>
            <ac:spMk id="798" creationId="{00000000-0000-0000-0000-000000000000}"/>
          </ac:spMkLst>
        </pc:spChg>
        <pc:spChg chg="mod">
          <ac:chgData name="Jeff Banham" userId="423d8ed8-7014-4682-9604-5a3673c5e126" providerId="ADAL" clId="{C7036D5A-A08B-45B3-B241-0975E4C6180A}" dt="2024-01-25T17:16:48.591" v="2902" actId="207"/>
          <ac:spMkLst>
            <pc:docMk/>
            <pc:sldMk cId="1255428857" sldId="287"/>
            <ac:spMk id="826" creationId="{00000000-0000-0000-0000-000000000000}"/>
          </ac:spMkLst>
        </pc:spChg>
        <pc:spChg chg="mod">
          <ac:chgData name="Jeff Banham" userId="423d8ed8-7014-4682-9604-5a3673c5e126" providerId="ADAL" clId="{C7036D5A-A08B-45B3-B241-0975E4C6180A}" dt="2024-01-25T17:16:48.591" v="2902" actId="207"/>
          <ac:spMkLst>
            <pc:docMk/>
            <pc:sldMk cId="1255428857" sldId="287"/>
            <ac:spMk id="827" creationId="{00000000-0000-0000-0000-000000000000}"/>
          </ac:spMkLst>
        </pc:spChg>
        <pc:grpChg chg="mod">
          <ac:chgData name="Jeff Banham" userId="423d8ed8-7014-4682-9604-5a3673c5e126" providerId="ADAL" clId="{C7036D5A-A08B-45B3-B241-0975E4C6180A}" dt="2024-01-25T17:16:48.591" v="2902" actId="207"/>
          <ac:grpSpMkLst>
            <pc:docMk/>
            <pc:sldMk cId="1255428857" sldId="287"/>
            <ac:grpSpMk id="796" creationId="{00000000-0000-0000-0000-000000000000}"/>
          </ac:grpSpMkLst>
        </pc:grpChg>
        <pc:picChg chg="add mod">
          <ac:chgData name="Jeff Banham" userId="423d8ed8-7014-4682-9604-5a3673c5e126" providerId="ADAL" clId="{C7036D5A-A08B-45B3-B241-0975E4C6180A}" dt="2024-01-17T18:46:34.253" v="2005" actId="1076"/>
          <ac:picMkLst>
            <pc:docMk/>
            <pc:sldMk cId="1255428857" sldId="287"/>
            <ac:picMk id="6" creationId="{DEF796B8-60D4-1798-BA9E-1D1E7474C98F}"/>
          </ac:picMkLst>
        </pc:picChg>
        <pc:picChg chg="del">
          <ac:chgData name="Jeff Banham" userId="423d8ed8-7014-4682-9604-5a3673c5e126" providerId="ADAL" clId="{C7036D5A-A08B-45B3-B241-0975E4C6180A}" dt="2024-01-17T18:45:01.855" v="1917" actId="478"/>
          <ac:picMkLst>
            <pc:docMk/>
            <pc:sldMk cId="1255428857" sldId="287"/>
            <ac:picMk id="7" creationId="{622E89D5-1B55-CCB0-4A90-8A5AD44DEE10}"/>
          </ac:picMkLst>
        </pc:picChg>
      </pc:sldChg>
      <pc:sldChg chg="modSp add mod">
        <pc:chgData name="Jeff Banham" userId="423d8ed8-7014-4682-9604-5a3673c5e126" providerId="ADAL" clId="{C7036D5A-A08B-45B3-B241-0975E4C6180A}" dt="2024-01-25T17:17:20.815" v="2906" actId="207"/>
        <pc:sldMkLst>
          <pc:docMk/>
          <pc:sldMk cId="1255740585" sldId="288"/>
        </pc:sldMkLst>
        <pc:spChg chg="mod">
          <ac:chgData name="Jeff Banham" userId="423d8ed8-7014-4682-9604-5a3673c5e126" providerId="ADAL" clId="{C7036D5A-A08B-45B3-B241-0975E4C6180A}" dt="2024-01-18T17:05:05.430" v="2460" actId="20577"/>
          <ac:spMkLst>
            <pc:docMk/>
            <pc:sldMk cId="1255740585" sldId="288"/>
            <ac:spMk id="3" creationId="{D678EA7A-6610-37FE-5D27-062AD7A4B779}"/>
          </ac:spMkLst>
        </pc:spChg>
        <pc:spChg chg="mod">
          <ac:chgData name="Jeff Banham" userId="423d8ed8-7014-4682-9604-5a3673c5e126" providerId="ADAL" clId="{C7036D5A-A08B-45B3-B241-0975E4C6180A}" dt="2024-01-25T17:17:20.815" v="2906" actId="207"/>
          <ac:spMkLst>
            <pc:docMk/>
            <pc:sldMk cId="1255740585" sldId="288"/>
            <ac:spMk id="797" creationId="{00000000-0000-0000-0000-000000000000}"/>
          </ac:spMkLst>
        </pc:spChg>
        <pc:spChg chg="mod">
          <ac:chgData name="Jeff Banham" userId="423d8ed8-7014-4682-9604-5a3673c5e126" providerId="ADAL" clId="{C7036D5A-A08B-45B3-B241-0975E4C6180A}" dt="2024-01-25T17:17:20.815" v="2906" actId="207"/>
          <ac:spMkLst>
            <pc:docMk/>
            <pc:sldMk cId="1255740585" sldId="288"/>
            <ac:spMk id="798" creationId="{00000000-0000-0000-0000-000000000000}"/>
          </ac:spMkLst>
        </pc:spChg>
        <pc:spChg chg="mod">
          <ac:chgData name="Jeff Banham" userId="423d8ed8-7014-4682-9604-5a3673c5e126" providerId="ADAL" clId="{C7036D5A-A08B-45B3-B241-0975E4C6180A}" dt="2024-01-25T17:17:20.815" v="2906" actId="207"/>
          <ac:spMkLst>
            <pc:docMk/>
            <pc:sldMk cId="1255740585" sldId="288"/>
            <ac:spMk id="826" creationId="{00000000-0000-0000-0000-000000000000}"/>
          </ac:spMkLst>
        </pc:spChg>
        <pc:spChg chg="mod">
          <ac:chgData name="Jeff Banham" userId="423d8ed8-7014-4682-9604-5a3673c5e126" providerId="ADAL" clId="{C7036D5A-A08B-45B3-B241-0975E4C6180A}" dt="2024-01-25T17:17:20.815" v="2906" actId="207"/>
          <ac:spMkLst>
            <pc:docMk/>
            <pc:sldMk cId="1255740585" sldId="288"/>
            <ac:spMk id="827" creationId="{00000000-0000-0000-0000-000000000000}"/>
          </ac:spMkLst>
        </pc:spChg>
        <pc:grpChg chg="mod">
          <ac:chgData name="Jeff Banham" userId="423d8ed8-7014-4682-9604-5a3673c5e126" providerId="ADAL" clId="{C7036D5A-A08B-45B3-B241-0975E4C6180A}" dt="2024-01-25T17:17:20.815" v="2906" actId="207"/>
          <ac:grpSpMkLst>
            <pc:docMk/>
            <pc:sldMk cId="1255740585" sldId="288"/>
            <ac:grpSpMk id="796" creationId="{00000000-0000-0000-0000-000000000000}"/>
          </ac:grpSpMkLst>
        </pc:grpChg>
      </pc:sldChg>
      <pc:sldChg chg="delSp modSp add mod">
        <pc:chgData name="Jeff Banham" userId="423d8ed8-7014-4682-9604-5a3673c5e126" providerId="ADAL" clId="{C7036D5A-A08B-45B3-B241-0975E4C6180A}" dt="2024-01-25T17:17:03.539" v="2904" actId="207"/>
        <pc:sldMkLst>
          <pc:docMk/>
          <pc:sldMk cId="781042205" sldId="289"/>
        </pc:sldMkLst>
        <pc:spChg chg="mod">
          <ac:chgData name="Jeff Banham" userId="423d8ed8-7014-4682-9604-5a3673c5e126" providerId="ADAL" clId="{C7036D5A-A08B-45B3-B241-0975E4C6180A}" dt="2024-01-18T17:07:06.757" v="2638" actId="114"/>
          <ac:spMkLst>
            <pc:docMk/>
            <pc:sldMk cId="781042205" sldId="289"/>
            <ac:spMk id="3" creationId="{D678EA7A-6610-37FE-5D27-062AD7A4B779}"/>
          </ac:spMkLst>
        </pc:spChg>
        <pc:spChg chg="mod">
          <ac:chgData name="Jeff Banham" userId="423d8ed8-7014-4682-9604-5a3673c5e126" providerId="ADAL" clId="{C7036D5A-A08B-45B3-B241-0975E4C6180A}" dt="2024-01-25T17:17:03.539" v="2904" actId="207"/>
          <ac:spMkLst>
            <pc:docMk/>
            <pc:sldMk cId="781042205" sldId="289"/>
            <ac:spMk id="797" creationId="{00000000-0000-0000-0000-000000000000}"/>
          </ac:spMkLst>
        </pc:spChg>
        <pc:spChg chg="mod">
          <ac:chgData name="Jeff Banham" userId="423d8ed8-7014-4682-9604-5a3673c5e126" providerId="ADAL" clId="{C7036D5A-A08B-45B3-B241-0975E4C6180A}" dt="2024-01-25T17:17:03.539" v="2904" actId="207"/>
          <ac:spMkLst>
            <pc:docMk/>
            <pc:sldMk cId="781042205" sldId="289"/>
            <ac:spMk id="798" creationId="{00000000-0000-0000-0000-000000000000}"/>
          </ac:spMkLst>
        </pc:spChg>
        <pc:spChg chg="mod">
          <ac:chgData name="Jeff Banham" userId="423d8ed8-7014-4682-9604-5a3673c5e126" providerId="ADAL" clId="{C7036D5A-A08B-45B3-B241-0975E4C6180A}" dt="2024-01-25T17:17:03.539" v="2904" actId="207"/>
          <ac:spMkLst>
            <pc:docMk/>
            <pc:sldMk cId="781042205" sldId="289"/>
            <ac:spMk id="826" creationId="{00000000-0000-0000-0000-000000000000}"/>
          </ac:spMkLst>
        </pc:spChg>
        <pc:spChg chg="mod">
          <ac:chgData name="Jeff Banham" userId="423d8ed8-7014-4682-9604-5a3673c5e126" providerId="ADAL" clId="{C7036D5A-A08B-45B3-B241-0975E4C6180A}" dt="2024-01-25T17:17:03.539" v="2904" actId="207"/>
          <ac:spMkLst>
            <pc:docMk/>
            <pc:sldMk cId="781042205" sldId="289"/>
            <ac:spMk id="827" creationId="{00000000-0000-0000-0000-000000000000}"/>
          </ac:spMkLst>
        </pc:spChg>
        <pc:grpChg chg="mod">
          <ac:chgData name="Jeff Banham" userId="423d8ed8-7014-4682-9604-5a3673c5e126" providerId="ADAL" clId="{C7036D5A-A08B-45B3-B241-0975E4C6180A}" dt="2024-01-25T17:17:03.539" v="2904" actId="207"/>
          <ac:grpSpMkLst>
            <pc:docMk/>
            <pc:sldMk cId="781042205" sldId="289"/>
            <ac:grpSpMk id="796" creationId="{00000000-0000-0000-0000-000000000000}"/>
          </ac:grpSpMkLst>
        </pc:grpChg>
        <pc:picChg chg="del">
          <ac:chgData name="Jeff Banham" userId="423d8ed8-7014-4682-9604-5a3673c5e126" providerId="ADAL" clId="{C7036D5A-A08B-45B3-B241-0975E4C6180A}" dt="2024-01-18T16:41:22.150" v="2293" actId="478"/>
          <ac:picMkLst>
            <pc:docMk/>
            <pc:sldMk cId="781042205" sldId="289"/>
            <ac:picMk id="6" creationId="{DEF796B8-60D4-1798-BA9E-1D1E7474C98F}"/>
          </ac:picMkLst>
        </pc:picChg>
      </pc:sldChg>
      <pc:sldChg chg="modSp add mod ord">
        <pc:chgData name="Jeff Banham" userId="423d8ed8-7014-4682-9604-5a3673c5e126" providerId="ADAL" clId="{C7036D5A-A08B-45B3-B241-0975E4C6180A}" dt="2024-01-25T17:22:29.245" v="3094" actId="20577"/>
        <pc:sldMkLst>
          <pc:docMk/>
          <pc:sldMk cId="382128184" sldId="290"/>
        </pc:sldMkLst>
        <pc:spChg chg="mod">
          <ac:chgData name="Jeff Banham" userId="423d8ed8-7014-4682-9604-5a3673c5e126" providerId="ADAL" clId="{C7036D5A-A08B-45B3-B241-0975E4C6180A}" dt="2024-01-25T17:22:29.245" v="3094" actId="20577"/>
          <ac:spMkLst>
            <pc:docMk/>
            <pc:sldMk cId="382128184" sldId="290"/>
            <ac:spMk id="3" creationId="{D678EA7A-6610-37FE-5D27-062AD7A4B779}"/>
          </ac:spMkLst>
        </pc:spChg>
        <pc:spChg chg="mod">
          <ac:chgData name="Jeff Banham" userId="423d8ed8-7014-4682-9604-5a3673c5e126" providerId="ADAL" clId="{C7036D5A-A08B-45B3-B241-0975E4C6180A}" dt="2024-01-25T17:16:56.451" v="2903" actId="207"/>
          <ac:spMkLst>
            <pc:docMk/>
            <pc:sldMk cId="382128184" sldId="290"/>
            <ac:spMk id="797" creationId="{00000000-0000-0000-0000-000000000000}"/>
          </ac:spMkLst>
        </pc:spChg>
        <pc:spChg chg="mod">
          <ac:chgData name="Jeff Banham" userId="423d8ed8-7014-4682-9604-5a3673c5e126" providerId="ADAL" clId="{C7036D5A-A08B-45B3-B241-0975E4C6180A}" dt="2024-01-25T17:16:56.451" v="2903" actId="207"/>
          <ac:spMkLst>
            <pc:docMk/>
            <pc:sldMk cId="382128184" sldId="290"/>
            <ac:spMk id="798" creationId="{00000000-0000-0000-0000-000000000000}"/>
          </ac:spMkLst>
        </pc:spChg>
        <pc:spChg chg="mod">
          <ac:chgData name="Jeff Banham" userId="423d8ed8-7014-4682-9604-5a3673c5e126" providerId="ADAL" clId="{C7036D5A-A08B-45B3-B241-0975E4C6180A}" dt="2024-01-25T17:16:56.451" v="2903" actId="207"/>
          <ac:spMkLst>
            <pc:docMk/>
            <pc:sldMk cId="382128184" sldId="290"/>
            <ac:spMk id="826" creationId="{00000000-0000-0000-0000-000000000000}"/>
          </ac:spMkLst>
        </pc:spChg>
        <pc:spChg chg="mod">
          <ac:chgData name="Jeff Banham" userId="423d8ed8-7014-4682-9604-5a3673c5e126" providerId="ADAL" clId="{C7036D5A-A08B-45B3-B241-0975E4C6180A}" dt="2024-01-25T17:16:56.451" v="2903" actId="207"/>
          <ac:spMkLst>
            <pc:docMk/>
            <pc:sldMk cId="382128184" sldId="290"/>
            <ac:spMk id="827" creationId="{00000000-0000-0000-0000-000000000000}"/>
          </ac:spMkLst>
        </pc:spChg>
        <pc:grpChg chg="mod">
          <ac:chgData name="Jeff Banham" userId="423d8ed8-7014-4682-9604-5a3673c5e126" providerId="ADAL" clId="{C7036D5A-A08B-45B3-B241-0975E4C6180A}" dt="2024-01-25T17:16:56.451" v="2903" actId="207"/>
          <ac:grpSpMkLst>
            <pc:docMk/>
            <pc:sldMk cId="382128184" sldId="290"/>
            <ac:grpSpMk id="796" creationId="{00000000-0000-0000-0000-000000000000}"/>
          </ac:grpSpMkLst>
        </pc:grpChg>
      </pc:sldChg>
      <pc:sldChg chg="delSp modSp add mod setBg">
        <pc:chgData name="Jeff Banham" userId="423d8ed8-7014-4682-9604-5a3673c5e126" providerId="ADAL" clId="{C7036D5A-A08B-45B3-B241-0975E4C6180A}" dt="2024-01-25T17:17:46.322" v="2909" actId="207"/>
        <pc:sldMkLst>
          <pc:docMk/>
          <pc:sldMk cId="1968469455" sldId="291"/>
        </pc:sldMkLst>
        <pc:spChg chg="mod">
          <ac:chgData name="Jeff Banham" userId="423d8ed8-7014-4682-9604-5a3673c5e126" providerId="ADAL" clId="{C7036D5A-A08B-45B3-B241-0975E4C6180A}" dt="2024-01-18T17:10:12.965" v="2769" actId="20577"/>
          <ac:spMkLst>
            <pc:docMk/>
            <pc:sldMk cId="1968469455" sldId="291"/>
            <ac:spMk id="7" creationId="{E9B55B43-B682-5CED-64AB-60AACADCBB88}"/>
          </ac:spMkLst>
        </pc:spChg>
        <pc:spChg chg="mod">
          <ac:chgData name="Jeff Banham" userId="423d8ed8-7014-4682-9604-5a3673c5e126" providerId="ADAL" clId="{C7036D5A-A08B-45B3-B241-0975E4C6180A}" dt="2024-01-25T17:17:46.322" v="2909" actId="207"/>
          <ac:spMkLst>
            <pc:docMk/>
            <pc:sldMk cId="1968469455" sldId="291"/>
            <ac:spMk id="885" creationId="{00000000-0000-0000-0000-000000000000}"/>
          </ac:spMkLst>
        </pc:spChg>
        <pc:picChg chg="del">
          <ac:chgData name="Jeff Banham" userId="423d8ed8-7014-4682-9604-5a3673c5e126" providerId="ADAL" clId="{C7036D5A-A08B-45B3-B241-0975E4C6180A}" dt="2024-01-18T17:09:46.854" v="2653" actId="478"/>
          <ac:picMkLst>
            <pc:docMk/>
            <pc:sldMk cId="1968469455" sldId="291"/>
            <ac:picMk id="8" creationId="{BEE15E70-E776-63B7-0522-5508C785C3FD}"/>
          </ac:picMkLst>
        </pc:picChg>
        <pc:picChg chg="del">
          <ac:chgData name="Jeff Banham" userId="423d8ed8-7014-4682-9604-5a3673c5e126" providerId="ADAL" clId="{C7036D5A-A08B-45B3-B241-0975E4C6180A}" dt="2024-01-18T17:09:47.893" v="2654" actId="478"/>
          <ac:picMkLst>
            <pc:docMk/>
            <pc:sldMk cId="1968469455" sldId="291"/>
            <ac:picMk id="9" creationId="{49E91012-5D8A-CE34-0E3D-67F4B0A5AC39}"/>
          </ac:picMkLst>
        </pc:picChg>
        <pc:picChg chg="del">
          <ac:chgData name="Jeff Banham" userId="423d8ed8-7014-4682-9604-5a3673c5e126" providerId="ADAL" clId="{C7036D5A-A08B-45B3-B241-0975E4C6180A}" dt="2024-01-18T17:09:48.583" v="2655" actId="478"/>
          <ac:picMkLst>
            <pc:docMk/>
            <pc:sldMk cId="1968469455" sldId="291"/>
            <ac:picMk id="11" creationId="{6F34AB8E-72EA-6399-A597-2ABD52C41C49}"/>
          </ac:picMkLst>
        </pc:picChg>
        <pc:picChg chg="del">
          <ac:chgData name="Jeff Banham" userId="423d8ed8-7014-4682-9604-5a3673c5e126" providerId="ADAL" clId="{C7036D5A-A08B-45B3-B241-0975E4C6180A}" dt="2024-01-18T17:09:49.238" v="2656" actId="478"/>
          <ac:picMkLst>
            <pc:docMk/>
            <pc:sldMk cId="1968469455" sldId="291"/>
            <ac:picMk id="12" creationId="{6C9182E7-F311-984F-616F-07E7B87714D5}"/>
          </ac:picMkLst>
        </pc:picChg>
        <pc:picChg chg="del">
          <ac:chgData name="Jeff Banham" userId="423d8ed8-7014-4682-9604-5a3673c5e126" providerId="ADAL" clId="{C7036D5A-A08B-45B3-B241-0975E4C6180A}" dt="2024-01-18T17:09:50.087" v="2657" actId="478"/>
          <ac:picMkLst>
            <pc:docMk/>
            <pc:sldMk cId="1968469455" sldId="291"/>
            <ac:picMk id="13" creationId="{2F65BB38-DC67-5493-0244-C15ADFDFD441}"/>
          </ac:picMkLst>
        </pc:picChg>
      </pc:sldChg>
      <pc:sldChg chg="modSp add mod">
        <pc:chgData name="Jeff Banham" userId="423d8ed8-7014-4682-9604-5a3673c5e126" providerId="ADAL" clId="{C7036D5A-A08B-45B3-B241-0975E4C6180A}" dt="2024-01-18T17:35:39.173" v="2877" actId="20577"/>
        <pc:sldMkLst>
          <pc:docMk/>
          <pc:sldMk cId="3737149150" sldId="292"/>
        </pc:sldMkLst>
        <pc:spChg chg="mod">
          <ac:chgData name="Jeff Banham" userId="423d8ed8-7014-4682-9604-5a3673c5e126" providerId="ADAL" clId="{C7036D5A-A08B-45B3-B241-0975E4C6180A}" dt="2024-01-18T17:35:39.173" v="2877" actId="20577"/>
          <ac:spMkLst>
            <pc:docMk/>
            <pc:sldMk cId="3737149150" sldId="292"/>
            <ac:spMk id="967" creationId="{AF576489-8C61-588A-2A0E-895E8DFC7962}"/>
          </ac:spMkLst>
        </pc:spChg>
        <pc:spChg chg="mod">
          <ac:chgData name="Jeff Banham" userId="423d8ed8-7014-4682-9604-5a3673c5e126" providerId="ADAL" clId="{C7036D5A-A08B-45B3-B241-0975E4C6180A}" dt="2024-01-18T17:35:20.582" v="2822" actId="20577"/>
          <ac:spMkLst>
            <pc:docMk/>
            <pc:sldMk cId="3737149150" sldId="292"/>
            <ac:spMk id="1057" creationId="{9418817B-22FB-DCB6-1B4B-20FC1BEB1D1D}"/>
          </ac:spMkLst>
        </pc:spChg>
      </pc:sldChg>
      <pc:sldChg chg="delSp modSp add mod setBg">
        <pc:chgData name="Jeff Banham" userId="423d8ed8-7014-4682-9604-5a3673c5e126" providerId="ADAL" clId="{C7036D5A-A08B-45B3-B241-0975E4C6180A}" dt="2024-01-25T17:16:23.721" v="2898" actId="207"/>
        <pc:sldMkLst>
          <pc:docMk/>
          <pc:sldMk cId="3577112095" sldId="293"/>
        </pc:sldMkLst>
        <pc:spChg chg="mod">
          <ac:chgData name="Jeff Banham" userId="423d8ed8-7014-4682-9604-5a3673c5e126" providerId="ADAL" clId="{C7036D5A-A08B-45B3-B241-0975E4C6180A}" dt="2024-01-25T17:13:26.505" v="2884" actId="20577"/>
          <ac:spMkLst>
            <pc:docMk/>
            <pc:sldMk cId="3577112095" sldId="293"/>
            <ac:spMk id="3" creationId="{D678EA7A-6610-37FE-5D27-062AD7A4B779}"/>
          </ac:spMkLst>
        </pc:spChg>
        <pc:spChg chg="mod">
          <ac:chgData name="Jeff Banham" userId="423d8ed8-7014-4682-9604-5a3673c5e126" providerId="ADAL" clId="{C7036D5A-A08B-45B3-B241-0975E4C6180A}" dt="2024-01-25T17:16:14.993" v="2896" actId="207"/>
          <ac:spMkLst>
            <pc:docMk/>
            <pc:sldMk cId="3577112095" sldId="293"/>
            <ac:spMk id="797" creationId="{00000000-0000-0000-0000-000000000000}"/>
          </ac:spMkLst>
        </pc:spChg>
        <pc:spChg chg="mod">
          <ac:chgData name="Jeff Banham" userId="423d8ed8-7014-4682-9604-5a3673c5e126" providerId="ADAL" clId="{C7036D5A-A08B-45B3-B241-0975E4C6180A}" dt="2024-01-25T17:16:14.993" v="2896" actId="207"/>
          <ac:spMkLst>
            <pc:docMk/>
            <pc:sldMk cId="3577112095" sldId="293"/>
            <ac:spMk id="798" creationId="{00000000-0000-0000-0000-000000000000}"/>
          </ac:spMkLst>
        </pc:spChg>
        <pc:spChg chg="mod">
          <ac:chgData name="Jeff Banham" userId="423d8ed8-7014-4682-9604-5a3673c5e126" providerId="ADAL" clId="{C7036D5A-A08B-45B3-B241-0975E4C6180A}" dt="2024-01-25T17:16:20.038" v="2897" actId="207"/>
          <ac:spMkLst>
            <pc:docMk/>
            <pc:sldMk cId="3577112095" sldId="293"/>
            <ac:spMk id="826" creationId="{00000000-0000-0000-0000-000000000000}"/>
          </ac:spMkLst>
        </pc:spChg>
        <pc:spChg chg="mod">
          <ac:chgData name="Jeff Banham" userId="423d8ed8-7014-4682-9604-5a3673c5e126" providerId="ADAL" clId="{C7036D5A-A08B-45B3-B241-0975E4C6180A}" dt="2024-01-25T17:16:23.721" v="2898" actId="207"/>
          <ac:spMkLst>
            <pc:docMk/>
            <pc:sldMk cId="3577112095" sldId="293"/>
            <ac:spMk id="827" creationId="{00000000-0000-0000-0000-000000000000}"/>
          </ac:spMkLst>
        </pc:spChg>
        <pc:grpChg chg="mod">
          <ac:chgData name="Jeff Banham" userId="423d8ed8-7014-4682-9604-5a3673c5e126" providerId="ADAL" clId="{C7036D5A-A08B-45B3-B241-0975E4C6180A}" dt="2024-01-25T17:16:14.993" v="2896" actId="207"/>
          <ac:grpSpMkLst>
            <pc:docMk/>
            <pc:sldMk cId="3577112095" sldId="293"/>
            <ac:grpSpMk id="796" creationId="{00000000-0000-0000-0000-000000000000}"/>
          </ac:grpSpMkLst>
        </pc:grpChg>
        <pc:picChg chg="mod">
          <ac:chgData name="Jeff Banham" userId="423d8ed8-7014-4682-9604-5a3673c5e126" providerId="ADAL" clId="{C7036D5A-A08B-45B3-B241-0975E4C6180A}" dt="2024-01-25T17:13:38.534" v="2889" actId="1076"/>
          <ac:picMkLst>
            <pc:docMk/>
            <pc:sldMk cId="3577112095" sldId="293"/>
            <ac:picMk id="5" creationId="{26DE91DB-8413-D8B7-FCC2-9EEC7DDFA696}"/>
          </ac:picMkLst>
        </pc:picChg>
        <pc:picChg chg="del">
          <ac:chgData name="Jeff Banham" userId="423d8ed8-7014-4682-9604-5a3673c5e126" providerId="ADAL" clId="{C7036D5A-A08B-45B3-B241-0975E4C6180A}" dt="2024-01-25T17:13:28.765" v="2885" actId="478"/>
          <ac:picMkLst>
            <pc:docMk/>
            <pc:sldMk cId="3577112095" sldId="293"/>
            <ac:picMk id="6" creationId="{DA4A6910-1C56-3E37-5E8C-6556F1FDF928}"/>
          </ac:picMkLst>
        </pc:picChg>
        <pc:picChg chg="del">
          <ac:chgData name="Jeff Banham" userId="423d8ed8-7014-4682-9604-5a3673c5e126" providerId="ADAL" clId="{C7036D5A-A08B-45B3-B241-0975E4C6180A}" dt="2024-01-25T17:13:29.471" v="2886" actId="478"/>
          <ac:picMkLst>
            <pc:docMk/>
            <pc:sldMk cId="3577112095" sldId="293"/>
            <ac:picMk id="1026" creationId="{799BE109-2C1A-4E96-FBBD-03E988BB743D}"/>
          </ac:picMkLst>
        </pc:picChg>
      </pc:sldChg>
      <pc:sldMasterChg chg="setBg modSldLayout">
        <pc:chgData name="Jeff Banham" userId="423d8ed8-7014-4682-9604-5a3673c5e126" providerId="ADAL" clId="{C7036D5A-A08B-45B3-B241-0975E4C6180A}" dt="2024-01-09T15:47:04.348" v="570"/>
        <pc:sldMasterMkLst>
          <pc:docMk/>
          <pc:sldMasterMk cId="0" sldId="2147483648"/>
        </pc:sldMasterMkLst>
        <pc:sldLayoutChg chg="setBg">
          <pc:chgData name="Jeff Banham" userId="423d8ed8-7014-4682-9604-5a3673c5e126" providerId="ADAL" clId="{C7036D5A-A08B-45B3-B241-0975E4C6180A}" dt="2024-01-09T15:47:04.348" v="570"/>
          <pc:sldLayoutMkLst>
            <pc:docMk/>
            <pc:sldMasterMk cId="0" sldId="2147483648"/>
            <pc:sldLayoutMk cId="0" sldId="2147483649"/>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0"/>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1"/>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2"/>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3"/>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4"/>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5"/>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6"/>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7"/>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8"/>
          </pc:sldLayoutMkLst>
        </pc:sldLayoutChg>
        <pc:sldLayoutChg chg="setBg">
          <pc:chgData name="Jeff Banham" userId="423d8ed8-7014-4682-9604-5a3673c5e126" providerId="ADAL" clId="{C7036D5A-A08B-45B3-B241-0975E4C6180A}" dt="2024-01-09T15:47:04.348" v="570"/>
          <pc:sldLayoutMkLst>
            <pc:docMk/>
            <pc:sldMasterMk cId="0" sldId="2147483648"/>
            <pc:sldLayoutMk cId="0" sldId="2147483659"/>
          </pc:sldLayoutMkLst>
        </pc:sldLayoutChg>
      </pc:sldMasterChg>
    </pc:docChg>
  </pc:docChgLst>
  <pc:docChgLst>
    <pc:chgData name="Jeff Banham" userId="S::jkbanham@waketech.edu::423d8ed8-7014-4682-9604-5a3673c5e126" providerId="AD" clId="Web-{34C33D8A-D81B-42E1-B976-CA222F48FC32}"/>
    <pc:docChg chg="addSld modSld">
      <pc:chgData name="Jeff Banham" userId="S::jkbanham@waketech.edu::423d8ed8-7014-4682-9604-5a3673c5e126" providerId="AD" clId="Web-{34C33D8A-D81B-42E1-B976-CA222F48FC32}" dt="2024-01-29T19:18:29.035" v="116" actId="20577"/>
      <pc:docMkLst>
        <pc:docMk/>
      </pc:docMkLst>
      <pc:sldChg chg="modSp add replId">
        <pc:chgData name="Jeff Banham" userId="S::jkbanham@waketech.edu::423d8ed8-7014-4682-9604-5a3673c5e126" providerId="AD" clId="Web-{34C33D8A-D81B-42E1-B976-CA222F48FC32}" dt="2024-01-29T19:18:29.035" v="116" actId="20577"/>
        <pc:sldMkLst>
          <pc:docMk/>
          <pc:sldMk cId="3601467942" sldId="294"/>
        </pc:sldMkLst>
        <pc:spChg chg="mod">
          <ac:chgData name="Jeff Banham" userId="S::jkbanham@waketech.edu::423d8ed8-7014-4682-9604-5a3673c5e126" providerId="AD" clId="Web-{34C33D8A-D81B-42E1-B976-CA222F48FC32}" dt="2024-01-29T19:18:29.035" v="116" actId="20577"/>
          <ac:spMkLst>
            <pc:docMk/>
            <pc:sldMk cId="3601467942" sldId="294"/>
            <ac:spMk id="3" creationId="{71A533A3-28D6-5D24-F38A-4CC8BB532744}"/>
          </ac:spMkLst>
        </pc:spChg>
      </pc:sldChg>
    </pc:docChg>
  </pc:docChgLst>
  <pc:docChgLst>
    <pc:chgData name="Jeff Banham" userId="423d8ed8-7014-4682-9604-5a3673c5e126" providerId="ADAL" clId="{32DF5D9D-E2B4-4E96-A7DD-7BE8BA631501}"/>
    <pc:docChg chg="undo redo custSel addSld delSld modSld sldOrd">
      <pc:chgData name="Jeff Banham" userId="423d8ed8-7014-4682-9604-5a3673c5e126" providerId="ADAL" clId="{32DF5D9D-E2B4-4E96-A7DD-7BE8BA631501}" dt="2024-02-08T14:50:21.094" v="21906" actId="1076"/>
      <pc:docMkLst>
        <pc:docMk/>
      </pc:docMkLst>
      <pc:sldChg chg="del">
        <pc:chgData name="Jeff Banham" userId="423d8ed8-7014-4682-9604-5a3673c5e126" providerId="ADAL" clId="{32DF5D9D-E2B4-4E96-A7DD-7BE8BA631501}" dt="2024-02-02T21:33:49.537" v="2435" actId="47"/>
        <pc:sldMkLst>
          <pc:docMk/>
          <pc:sldMk cId="0" sldId="263"/>
        </pc:sldMkLst>
      </pc:sldChg>
      <pc:sldChg chg="addSp delSp modSp mod setBg">
        <pc:chgData name="Jeff Banham" userId="423d8ed8-7014-4682-9604-5a3673c5e126" providerId="ADAL" clId="{32DF5D9D-E2B4-4E96-A7DD-7BE8BA631501}" dt="2024-02-05T14:33:37.029" v="5800" actId="1076"/>
        <pc:sldMkLst>
          <pc:docMk/>
          <pc:sldMk cId="0" sldId="264"/>
        </pc:sldMkLst>
        <pc:spChg chg="add del mod">
          <ac:chgData name="Jeff Banham" userId="423d8ed8-7014-4682-9604-5a3673c5e126" providerId="ADAL" clId="{32DF5D9D-E2B4-4E96-A7DD-7BE8BA631501}" dt="2024-02-04T23:19:50.317" v="5348"/>
          <ac:spMkLst>
            <pc:docMk/>
            <pc:sldMk cId="0" sldId="264"/>
            <ac:spMk id="2" creationId="{1DF54AE6-EFCC-2938-2F79-1A24F547EE4F}"/>
          </ac:spMkLst>
        </pc:spChg>
        <pc:spChg chg="add mod">
          <ac:chgData name="Jeff Banham" userId="423d8ed8-7014-4682-9604-5a3673c5e126" providerId="ADAL" clId="{32DF5D9D-E2B4-4E96-A7DD-7BE8BA631501}" dt="2024-02-05T14:33:22.344" v="5797" actId="113"/>
          <ac:spMkLst>
            <pc:docMk/>
            <pc:sldMk cId="0" sldId="264"/>
            <ac:spMk id="3" creationId="{C6411654-9A2D-8045-791E-1DE542BB7E0D}"/>
          </ac:spMkLst>
        </pc:spChg>
        <pc:spChg chg="mod">
          <ac:chgData name="Jeff Banham" userId="423d8ed8-7014-4682-9604-5a3673c5e126" providerId="ADAL" clId="{32DF5D9D-E2B4-4E96-A7DD-7BE8BA631501}" dt="2024-02-04T23:33:58.232" v="5773" actId="115"/>
          <ac:spMkLst>
            <pc:docMk/>
            <pc:sldMk cId="0" sldId="264"/>
            <ac:spMk id="4" creationId="{9077648E-F9AB-CAB5-DDBC-1952CFBE52F5}"/>
          </ac:spMkLst>
        </pc:spChg>
        <pc:spChg chg="add mod">
          <ac:chgData name="Jeff Banham" userId="423d8ed8-7014-4682-9604-5a3673c5e126" providerId="ADAL" clId="{32DF5D9D-E2B4-4E96-A7DD-7BE8BA631501}" dt="2024-02-04T23:29:29.886" v="5748" actId="1035"/>
          <ac:spMkLst>
            <pc:docMk/>
            <pc:sldMk cId="0" sldId="264"/>
            <ac:spMk id="9" creationId="{BB12D850-CE67-7D62-2B6A-35B02EEA9AE1}"/>
          </ac:spMkLst>
        </pc:spChg>
        <pc:spChg chg="add mod">
          <ac:chgData name="Jeff Banham" userId="423d8ed8-7014-4682-9604-5a3673c5e126" providerId="ADAL" clId="{32DF5D9D-E2B4-4E96-A7DD-7BE8BA631501}" dt="2024-02-04T23:22:40.121" v="5460" actId="21"/>
          <ac:spMkLst>
            <pc:docMk/>
            <pc:sldMk cId="0" sldId="264"/>
            <ac:spMk id="10" creationId="{93EDC64F-2F20-6075-A3B4-2659445095CE}"/>
          </ac:spMkLst>
        </pc:spChg>
        <pc:spChg chg="add mod">
          <ac:chgData name="Jeff Banham" userId="423d8ed8-7014-4682-9604-5a3673c5e126" providerId="ADAL" clId="{32DF5D9D-E2B4-4E96-A7DD-7BE8BA631501}" dt="2024-02-04T23:30:45.735" v="5767" actId="114"/>
          <ac:spMkLst>
            <pc:docMk/>
            <pc:sldMk cId="0" sldId="264"/>
            <ac:spMk id="11" creationId="{133F524A-FE17-F02E-3D71-A408765A0DE0}"/>
          </ac:spMkLst>
        </pc:spChg>
        <pc:picChg chg="add mod">
          <ac:chgData name="Jeff Banham" userId="423d8ed8-7014-4682-9604-5a3673c5e126" providerId="ADAL" clId="{32DF5D9D-E2B4-4E96-A7DD-7BE8BA631501}" dt="2024-02-04T23:17:27.384" v="5312" actId="1037"/>
          <ac:picMkLst>
            <pc:docMk/>
            <pc:sldMk cId="0" sldId="264"/>
            <ac:picMk id="5" creationId="{6AA0C26B-9741-2A38-3B22-AC58CB1D2C54}"/>
          </ac:picMkLst>
        </pc:picChg>
        <pc:picChg chg="add mod">
          <ac:chgData name="Jeff Banham" userId="423d8ed8-7014-4682-9604-5a3673c5e126" providerId="ADAL" clId="{32DF5D9D-E2B4-4E96-A7DD-7BE8BA631501}" dt="2024-02-04T23:17:27.384" v="5312" actId="1037"/>
          <ac:picMkLst>
            <pc:docMk/>
            <pc:sldMk cId="0" sldId="264"/>
            <ac:picMk id="6" creationId="{27A3A545-48A2-76D3-3418-7C6CEEEA7AEF}"/>
          </ac:picMkLst>
        </pc:picChg>
        <pc:picChg chg="add mod">
          <ac:chgData name="Jeff Banham" userId="423d8ed8-7014-4682-9604-5a3673c5e126" providerId="ADAL" clId="{32DF5D9D-E2B4-4E96-A7DD-7BE8BA631501}" dt="2024-02-04T23:17:27.384" v="5312" actId="1037"/>
          <ac:picMkLst>
            <pc:docMk/>
            <pc:sldMk cId="0" sldId="264"/>
            <ac:picMk id="7" creationId="{726D3DFA-263C-8339-7251-127B0EC28E63}"/>
          </ac:picMkLst>
        </pc:picChg>
        <pc:picChg chg="add mod">
          <ac:chgData name="Jeff Banham" userId="423d8ed8-7014-4682-9604-5a3673c5e126" providerId="ADAL" clId="{32DF5D9D-E2B4-4E96-A7DD-7BE8BA631501}" dt="2024-02-04T23:29:29.886" v="5748" actId="1035"/>
          <ac:picMkLst>
            <pc:docMk/>
            <pc:sldMk cId="0" sldId="264"/>
            <ac:picMk id="8" creationId="{F420579C-25E2-79A6-6833-780FAA85A89D}"/>
          </ac:picMkLst>
        </pc:picChg>
        <pc:picChg chg="add mod">
          <ac:chgData name="Jeff Banham" userId="423d8ed8-7014-4682-9604-5a3673c5e126" providerId="ADAL" clId="{32DF5D9D-E2B4-4E96-A7DD-7BE8BA631501}" dt="2024-02-05T14:33:37.029" v="5800" actId="1076"/>
          <ac:picMkLst>
            <pc:docMk/>
            <pc:sldMk cId="0" sldId="264"/>
            <ac:picMk id="12" creationId="{3B364E38-E48E-7F02-2116-72AE5F0E2BE8}"/>
          </ac:picMkLst>
        </pc:picChg>
        <pc:picChg chg="add mod">
          <ac:chgData name="Jeff Banham" userId="423d8ed8-7014-4682-9604-5a3673c5e126" providerId="ADAL" clId="{32DF5D9D-E2B4-4E96-A7DD-7BE8BA631501}" dt="2024-02-05T14:33:35.174" v="5799" actId="1076"/>
          <ac:picMkLst>
            <pc:docMk/>
            <pc:sldMk cId="0" sldId="264"/>
            <ac:picMk id="13" creationId="{5B0FC29F-B0B0-1952-17E4-5436B1834420}"/>
          </ac:picMkLst>
        </pc:picChg>
        <pc:picChg chg="add mod">
          <ac:chgData name="Jeff Banham" userId="423d8ed8-7014-4682-9604-5a3673c5e126" providerId="ADAL" clId="{32DF5D9D-E2B4-4E96-A7DD-7BE8BA631501}" dt="2024-02-05T14:33:32.398" v="5798" actId="1076"/>
          <ac:picMkLst>
            <pc:docMk/>
            <pc:sldMk cId="0" sldId="264"/>
            <ac:picMk id="14" creationId="{166A3906-B669-0847-023D-10C916519ED1}"/>
          </ac:picMkLst>
        </pc:picChg>
        <pc:picChg chg="add">
          <ac:chgData name="Jeff Banham" userId="423d8ed8-7014-4682-9604-5a3673c5e126" providerId="ADAL" clId="{32DF5D9D-E2B4-4E96-A7DD-7BE8BA631501}" dt="2024-02-04T23:13:51.797" v="5209"/>
          <ac:picMkLst>
            <pc:docMk/>
            <pc:sldMk cId="0" sldId="264"/>
            <ac:picMk id="1026" creationId="{07EB8DFC-731E-DD9E-67E9-E31810B01B18}"/>
          </ac:picMkLst>
        </pc:picChg>
        <pc:picChg chg="add">
          <ac:chgData name="Jeff Banham" userId="423d8ed8-7014-4682-9604-5a3673c5e126" providerId="ADAL" clId="{32DF5D9D-E2B4-4E96-A7DD-7BE8BA631501}" dt="2024-02-04T23:13:56.451" v="5210"/>
          <ac:picMkLst>
            <pc:docMk/>
            <pc:sldMk cId="0" sldId="264"/>
            <ac:picMk id="1028" creationId="{437BA8B9-231F-A7CE-FBB2-9EA15CA6517F}"/>
          </ac:picMkLst>
        </pc:picChg>
        <pc:cxnChg chg="del">
          <ac:chgData name="Jeff Banham" userId="423d8ed8-7014-4682-9604-5a3673c5e126" providerId="ADAL" clId="{32DF5D9D-E2B4-4E96-A7DD-7BE8BA631501}" dt="2024-02-04T23:20:46.008" v="5395" actId="478"/>
          <ac:cxnSpMkLst>
            <pc:docMk/>
            <pc:sldMk cId="0" sldId="264"/>
            <ac:cxnSpMk id="734" creationId="{00000000-0000-0000-0000-000000000000}"/>
          </ac:cxnSpMkLst>
        </pc:cxnChg>
      </pc:sldChg>
      <pc:sldChg chg="addSp modSp mod setBg">
        <pc:chgData name="Jeff Banham" userId="423d8ed8-7014-4682-9604-5a3673c5e126" providerId="ADAL" clId="{32DF5D9D-E2B4-4E96-A7DD-7BE8BA631501}" dt="2024-02-05T15:30:11.404" v="6361"/>
        <pc:sldMkLst>
          <pc:docMk/>
          <pc:sldMk cId="0" sldId="265"/>
        </pc:sldMkLst>
        <pc:spChg chg="mod">
          <ac:chgData name="Jeff Banham" userId="423d8ed8-7014-4682-9604-5a3673c5e126" providerId="ADAL" clId="{32DF5D9D-E2B4-4E96-A7DD-7BE8BA631501}" dt="2024-02-05T14:53:18.686" v="6041" actId="20577"/>
          <ac:spMkLst>
            <pc:docMk/>
            <pc:sldMk cId="0" sldId="265"/>
            <ac:spMk id="3" creationId="{D678EA7A-6610-37FE-5D27-062AD7A4B779}"/>
          </ac:spMkLst>
        </pc:spChg>
        <pc:spChg chg="add mod">
          <ac:chgData name="Jeff Banham" userId="423d8ed8-7014-4682-9604-5a3673c5e126" providerId="ADAL" clId="{32DF5D9D-E2B4-4E96-A7DD-7BE8BA631501}" dt="2024-02-05T15:29:52.694" v="6360" actId="1076"/>
          <ac:spMkLst>
            <pc:docMk/>
            <pc:sldMk cId="0" sldId="265"/>
            <ac:spMk id="5" creationId="{5B1320A4-BC5D-64FE-D1C9-DA0E2B05D000}"/>
          </ac:spMkLst>
        </pc:spChg>
        <pc:spChg chg="add mod">
          <ac:chgData name="Jeff Banham" userId="423d8ed8-7014-4682-9604-5a3673c5e126" providerId="ADAL" clId="{32DF5D9D-E2B4-4E96-A7DD-7BE8BA631501}" dt="2024-02-05T15:29:15.144" v="6316" actId="1076"/>
          <ac:spMkLst>
            <pc:docMk/>
            <pc:sldMk cId="0" sldId="265"/>
            <ac:spMk id="9" creationId="{78B665ED-10C6-5F40-B6E2-43CF177463B2}"/>
          </ac:spMkLst>
        </pc:spChg>
        <pc:spChg chg="mod">
          <ac:chgData name="Jeff Banham" userId="423d8ed8-7014-4682-9604-5a3673c5e126" providerId="ADAL" clId="{32DF5D9D-E2B4-4E96-A7DD-7BE8BA631501}" dt="2024-02-05T15:29:29.795" v="6338" actId="1076"/>
          <ac:spMkLst>
            <pc:docMk/>
            <pc:sldMk cId="0" sldId="265"/>
            <ac:spMk id="803" creationId="{00000000-0000-0000-0000-000000000000}"/>
          </ac:spMkLst>
        </pc:spChg>
        <pc:picChg chg="mod">
          <ac:chgData name="Jeff Banham" userId="423d8ed8-7014-4682-9604-5a3673c5e126" providerId="ADAL" clId="{32DF5D9D-E2B4-4E96-A7DD-7BE8BA631501}" dt="2024-02-04T14:33:02.150" v="4411" actId="1076"/>
          <ac:picMkLst>
            <pc:docMk/>
            <pc:sldMk cId="0" sldId="265"/>
            <ac:picMk id="4" creationId="{3C092A1D-E31E-88FC-5203-4DFC9F0CACF1}"/>
          </ac:picMkLst>
        </pc:picChg>
        <pc:picChg chg="mod">
          <ac:chgData name="Jeff Banham" userId="423d8ed8-7014-4682-9604-5a3673c5e126" providerId="ADAL" clId="{32DF5D9D-E2B4-4E96-A7DD-7BE8BA631501}" dt="2024-02-04T14:38:10.150" v="4469" actId="1076"/>
          <ac:picMkLst>
            <pc:docMk/>
            <pc:sldMk cId="0" sldId="265"/>
            <ac:picMk id="6" creationId="{DA4A6910-1C56-3E37-5E8C-6556F1FDF928}"/>
          </ac:picMkLst>
        </pc:picChg>
        <pc:picChg chg="add mod">
          <ac:chgData name="Jeff Banham" userId="423d8ed8-7014-4682-9604-5a3673c5e126" providerId="ADAL" clId="{32DF5D9D-E2B4-4E96-A7DD-7BE8BA631501}" dt="2024-02-05T15:30:11.404" v="6361"/>
          <ac:picMkLst>
            <pc:docMk/>
            <pc:sldMk cId="0" sldId="265"/>
            <ac:picMk id="7" creationId="{D135A90A-7E0B-BB81-BF55-3E396513DB9F}"/>
          </ac:picMkLst>
        </pc:picChg>
        <pc:picChg chg="add mod">
          <ac:chgData name="Jeff Banham" userId="423d8ed8-7014-4682-9604-5a3673c5e126" providerId="ADAL" clId="{32DF5D9D-E2B4-4E96-A7DD-7BE8BA631501}" dt="2024-02-05T15:29:15.144" v="6316" actId="1076"/>
          <ac:picMkLst>
            <pc:docMk/>
            <pc:sldMk cId="0" sldId="265"/>
            <ac:picMk id="8" creationId="{BC37E652-638A-D0B1-1DBD-094092028F92}"/>
          </ac:picMkLst>
        </pc:picChg>
        <pc:picChg chg="mod">
          <ac:chgData name="Jeff Banham" userId="423d8ed8-7014-4682-9604-5a3673c5e126" providerId="ADAL" clId="{32DF5D9D-E2B4-4E96-A7DD-7BE8BA631501}" dt="2024-02-04T14:38:07.533" v="4468" actId="14100"/>
          <ac:picMkLst>
            <pc:docMk/>
            <pc:sldMk cId="0" sldId="265"/>
            <ac:picMk id="1026" creationId="{799BE109-2C1A-4E96-FBBD-03E988BB743D}"/>
          </ac:picMkLst>
        </pc:picChg>
      </pc:sldChg>
      <pc:sldChg chg="addSp delSp modSp mod setBg">
        <pc:chgData name="Jeff Banham" userId="423d8ed8-7014-4682-9604-5a3673c5e126" providerId="ADAL" clId="{32DF5D9D-E2B4-4E96-A7DD-7BE8BA631501}" dt="2024-02-06T22:31:12.245" v="15147" actId="20577"/>
        <pc:sldMkLst>
          <pc:docMk/>
          <pc:sldMk cId="0" sldId="266"/>
        </pc:sldMkLst>
        <pc:spChg chg="add del mod">
          <ac:chgData name="Jeff Banham" userId="423d8ed8-7014-4682-9604-5a3673c5e126" providerId="ADAL" clId="{32DF5D9D-E2B4-4E96-A7DD-7BE8BA631501}" dt="2024-02-05T17:10:27.969" v="8573" actId="478"/>
          <ac:spMkLst>
            <pc:docMk/>
            <pc:sldMk cId="0" sldId="266"/>
            <ac:spMk id="5" creationId="{9DFB7139-E36C-EAC9-37D1-B90866F32759}"/>
          </ac:spMkLst>
        </pc:spChg>
        <pc:spChg chg="mod">
          <ac:chgData name="Jeff Banham" userId="423d8ed8-7014-4682-9604-5a3673c5e126" providerId="ADAL" clId="{32DF5D9D-E2B4-4E96-A7DD-7BE8BA631501}" dt="2024-02-06T22:31:12.245" v="15147" actId="20577"/>
          <ac:spMkLst>
            <pc:docMk/>
            <pc:sldMk cId="0" sldId="266"/>
            <ac:spMk id="7" creationId="{E9B55B43-B682-5CED-64AB-60AACADCBB88}"/>
          </ac:spMkLst>
        </pc:spChg>
        <pc:spChg chg="add del mod">
          <ac:chgData name="Jeff Banham" userId="423d8ed8-7014-4682-9604-5a3673c5e126" providerId="ADAL" clId="{32DF5D9D-E2B4-4E96-A7DD-7BE8BA631501}" dt="2024-02-05T20:33:33.450" v="11302" actId="21"/>
          <ac:spMkLst>
            <pc:docMk/>
            <pc:sldMk cId="0" sldId="266"/>
            <ac:spMk id="12" creationId="{522FAC15-27B2-0D4F-5D84-AB82A087FCC2}"/>
          </ac:spMkLst>
        </pc:spChg>
        <pc:spChg chg="add del">
          <ac:chgData name="Jeff Banham" userId="423d8ed8-7014-4682-9604-5a3673c5e126" providerId="ADAL" clId="{32DF5D9D-E2B4-4E96-A7DD-7BE8BA631501}" dt="2024-02-02T20:13:41.807" v="767" actId="478"/>
          <ac:spMkLst>
            <pc:docMk/>
            <pc:sldMk cId="0" sldId="266"/>
            <ac:spMk id="890" creationId="{00000000-0000-0000-0000-000000000000}"/>
          </ac:spMkLst>
        </pc:spChg>
        <pc:grpChg chg="add del">
          <ac:chgData name="Jeff Banham" userId="423d8ed8-7014-4682-9604-5a3673c5e126" providerId="ADAL" clId="{32DF5D9D-E2B4-4E96-A7DD-7BE8BA631501}" dt="2024-02-02T20:13:48.356" v="770" actId="478"/>
          <ac:grpSpMkLst>
            <pc:docMk/>
            <pc:sldMk cId="0" sldId="266"/>
            <ac:grpSpMk id="886" creationId="{00000000-0000-0000-0000-000000000000}"/>
          </ac:grpSpMkLst>
        </pc:grpChg>
        <pc:picChg chg="add del mod">
          <ac:chgData name="Jeff Banham" userId="423d8ed8-7014-4682-9604-5a3673c5e126" providerId="ADAL" clId="{32DF5D9D-E2B4-4E96-A7DD-7BE8BA631501}" dt="2024-02-05T17:10:25.436" v="8572" actId="1076"/>
          <ac:picMkLst>
            <pc:docMk/>
            <pc:sldMk cId="0" sldId="266"/>
            <ac:picMk id="8" creationId="{BEE15E70-E776-63B7-0522-5508C785C3FD}"/>
          </ac:picMkLst>
        </pc:picChg>
        <pc:picChg chg="del">
          <ac:chgData name="Jeff Banham" userId="423d8ed8-7014-4682-9604-5a3673c5e126" providerId="ADAL" clId="{32DF5D9D-E2B4-4E96-A7DD-7BE8BA631501}" dt="2024-02-02T20:13:13.029" v="760" actId="478"/>
          <ac:picMkLst>
            <pc:docMk/>
            <pc:sldMk cId="0" sldId="266"/>
            <ac:picMk id="9" creationId="{49E91012-5D8A-CE34-0E3D-67F4B0A5AC39}"/>
          </ac:picMkLst>
        </pc:picChg>
        <pc:picChg chg="add mod">
          <ac:chgData name="Jeff Banham" userId="423d8ed8-7014-4682-9604-5a3673c5e126" providerId="ADAL" clId="{32DF5D9D-E2B4-4E96-A7DD-7BE8BA631501}" dt="2024-02-05T18:02:36.430" v="9123" actId="1076"/>
          <ac:picMkLst>
            <pc:docMk/>
            <pc:sldMk cId="0" sldId="266"/>
            <ac:picMk id="10" creationId="{5E9C8AE7-8627-4BBD-E72E-54A284E65293}"/>
          </ac:picMkLst>
        </pc:picChg>
        <pc:picChg chg="del">
          <ac:chgData name="Jeff Banham" userId="423d8ed8-7014-4682-9604-5a3673c5e126" providerId="ADAL" clId="{32DF5D9D-E2B4-4E96-A7DD-7BE8BA631501}" dt="2024-02-02T20:13:07.626" v="757" actId="478"/>
          <ac:picMkLst>
            <pc:docMk/>
            <pc:sldMk cId="0" sldId="266"/>
            <ac:picMk id="11" creationId="{6F34AB8E-72EA-6399-A597-2ABD52C41C49}"/>
          </ac:picMkLst>
        </pc:picChg>
        <pc:picChg chg="add del mod">
          <ac:chgData name="Jeff Banham" userId="423d8ed8-7014-4682-9604-5a3673c5e126" providerId="ADAL" clId="{32DF5D9D-E2B4-4E96-A7DD-7BE8BA631501}" dt="2024-02-05T20:33:33.450" v="11302" actId="21"/>
          <ac:picMkLst>
            <pc:docMk/>
            <pc:sldMk cId="0" sldId="266"/>
            <ac:picMk id="11" creationId="{F55A4D00-1109-1071-6E07-17FD5B3B858F}"/>
          </ac:picMkLst>
        </pc:picChg>
        <pc:picChg chg="del">
          <ac:chgData name="Jeff Banham" userId="423d8ed8-7014-4682-9604-5a3673c5e126" providerId="ADAL" clId="{32DF5D9D-E2B4-4E96-A7DD-7BE8BA631501}" dt="2024-02-02T20:13:08.793" v="758" actId="478"/>
          <ac:picMkLst>
            <pc:docMk/>
            <pc:sldMk cId="0" sldId="266"/>
            <ac:picMk id="12" creationId="{6C9182E7-F311-984F-616F-07E7B87714D5}"/>
          </ac:picMkLst>
        </pc:picChg>
        <pc:picChg chg="del">
          <ac:chgData name="Jeff Banham" userId="423d8ed8-7014-4682-9604-5a3673c5e126" providerId="ADAL" clId="{32DF5D9D-E2B4-4E96-A7DD-7BE8BA631501}" dt="2024-02-02T20:13:12.182" v="759" actId="478"/>
          <ac:picMkLst>
            <pc:docMk/>
            <pc:sldMk cId="0" sldId="266"/>
            <ac:picMk id="13" creationId="{2F65BB38-DC67-5493-0244-C15ADFDFD441}"/>
          </ac:picMkLst>
        </pc:picChg>
        <pc:picChg chg="add mod">
          <ac:chgData name="Jeff Banham" userId="423d8ed8-7014-4682-9604-5a3673c5e126" providerId="ADAL" clId="{32DF5D9D-E2B4-4E96-A7DD-7BE8BA631501}" dt="2024-02-04T14:35:01.350" v="4448" actId="1076"/>
          <ac:picMkLst>
            <pc:docMk/>
            <pc:sldMk cId="0" sldId="266"/>
            <ac:picMk id="14" creationId="{E13E1260-FDDB-1308-5565-CCC3BA2BDDD7}"/>
          </ac:picMkLst>
        </pc:picChg>
        <pc:cxnChg chg="del">
          <ac:chgData name="Jeff Banham" userId="423d8ed8-7014-4682-9604-5a3673c5e126" providerId="ADAL" clId="{32DF5D9D-E2B4-4E96-A7DD-7BE8BA631501}" dt="2024-02-02T20:13:29.581" v="765" actId="478"/>
          <ac:cxnSpMkLst>
            <pc:docMk/>
            <pc:sldMk cId="0" sldId="266"/>
            <ac:cxnSpMk id="902" creationId="{00000000-0000-0000-0000-000000000000}"/>
          </ac:cxnSpMkLst>
        </pc:cxnChg>
        <pc:cxnChg chg="del">
          <ac:chgData name="Jeff Banham" userId="423d8ed8-7014-4682-9604-5a3673c5e126" providerId="ADAL" clId="{32DF5D9D-E2B4-4E96-A7DD-7BE8BA631501}" dt="2024-02-02T20:13:44.858" v="768" actId="478"/>
          <ac:cxnSpMkLst>
            <pc:docMk/>
            <pc:sldMk cId="0" sldId="266"/>
            <ac:cxnSpMk id="903" creationId="{00000000-0000-0000-0000-000000000000}"/>
          </ac:cxnSpMkLst>
        </pc:cxnChg>
        <pc:cxnChg chg="del">
          <ac:chgData name="Jeff Banham" userId="423d8ed8-7014-4682-9604-5a3673c5e126" providerId="ADAL" clId="{32DF5D9D-E2B4-4E96-A7DD-7BE8BA631501}" dt="2024-02-02T20:13:50.838" v="771" actId="478"/>
          <ac:cxnSpMkLst>
            <pc:docMk/>
            <pc:sldMk cId="0" sldId="266"/>
            <ac:cxnSpMk id="904" creationId="{00000000-0000-0000-0000-000000000000}"/>
          </ac:cxnSpMkLst>
        </pc:cxnChg>
        <pc:cxnChg chg="del">
          <ac:chgData name="Jeff Banham" userId="423d8ed8-7014-4682-9604-5a3673c5e126" providerId="ADAL" clId="{32DF5D9D-E2B4-4E96-A7DD-7BE8BA631501}" dt="2024-02-02T20:13:54.210" v="772" actId="478"/>
          <ac:cxnSpMkLst>
            <pc:docMk/>
            <pc:sldMk cId="0" sldId="266"/>
            <ac:cxnSpMk id="905" creationId="{00000000-0000-0000-0000-000000000000}"/>
          </ac:cxnSpMkLst>
        </pc:cxnChg>
        <pc:cxnChg chg="del">
          <ac:chgData name="Jeff Banham" userId="423d8ed8-7014-4682-9604-5a3673c5e126" providerId="ADAL" clId="{32DF5D9D-E2B4-4E96-A7DD-7BE8BA631501}" dt="2024-02-02T20:13:57.553" v="773" actId="478"/>
          <ac:cxnSpMkLst>
            <pc:docMk/>
            <pc:sldMk cId="0" sldId="266"/>
            <ac:cxnSpMk id="906" creationId="{00000000-0000-0000-0000-000000000000}"/>
          </ac:cxnSpMkLst>
        </pc:cxnChg>
        <pc:cxnChg chg="del">
          <ac:chgData name="Jeff Banham" userId="423d8ed8-7014-4682-9604-5a3673c5e126" providerId="ADAL" clId="{32DF5D9D-E2B4-4E96-A7DD-7BE8BA631501}" dt="2024-02-02T20:13:59.926" v="774" actId="478"/>
          <ac:cxnSpMkLst>
            <pc:docMk/>
            <pc:sldMk cId="0" sldId="266"/>
            <ac:cxnSpMk id="907" creationId="{00000000-0000-0000-0000-000000000000}"/>
          </ac:cxnSpMkLst>
        </pc:cxnChg>
        <pc:cxnChg chg="del">
          <ac:chgData name="Jeff Banham" userId="423d8ed8-7014-4682-9604-5a3673c5e126" providerId="ADAL" clId="{32DF5D9D-E2B4-4E96-A7DD-7BE8BA631501}" dt="2024-02-02T20:14:02.099" v="775" actId="478"/>
          <ac:cxnSpMkLst>
            <pc:docMk/>
            <pc:sldMk cId="0" sldId="266"/>
            <ac:cxnSpMk id="908" creationId="{00000000-0000-0000-0000-000000000000}"/>
          </ac:cxnSpMkLst>
        </pc:cxnChg>
        <pc:cxnChg chg="del">
          <ac:chgData name="Jeff Banham" userId="423d8ed8-7014-4682-9604-5a3673c5e126" providerId="ADAL" clId="{32DF5D9D-E2B4-4E96-A7DD-7BE8BA631501}" dt="2024-02-02T20:14:04.462" v="776" actId="478"/>
          <ac:cxnSpMkLst>
            <pc:docMk/>
            <pc:sldMk cId="0" sldId="266"/>
            <ac:cxnSpMk id="909" creationId="{00000000-0000-0000-0000-000000000000}"/>
          </ac:cxnSpMkLst>
        </pc:cxnChg>
        <pc:cxnChg chg="del">
          <ac:chgData name="Jeff Banham" userId="423d8ed8-7014-4682-9604-5a3673c5e126" providerId="ADAL" clId="{32DF5D9D-E2B4-4E96-A7DD-7BE8BA631501}" dt="2024-02-02T20:14:07.997" v="777" actId="478"/>
          <ac:cxnSpMkLst>
            <pc:docMk/>
            <pc:sldMk cId="0" sldId="266"/>
            <ac:cxnSpMk id="910" creationId="{00000000-0000-0000-0000-000000000000}"/>
          </ac:cxnSpMkLst>
        </pc:cxnChg>
      </pc:sldChg>
      <pc:sldChg chg="del setBg">
        <pc:chgData name="Jeff Banham" userId="423d8ed8-7014-4682-9604-5a3673c5e126" providerId="ADAL" clId="{32DF5D9D-E2B4-4E96-A7DD-7BE8BA631501}" dt="2024-02-07T14:07:11.238" v="16624" actId="47"/>
        <pc:sldMkLst>
          <pc:docMk/>
          <pc:sldMk cId="2176066679" sldId="268"/>
        </pc:sldMkLst>
      </pc:sldChg>
      <pc:sldChg chg="setBg">
        <pc:chgData name="Jeff Banham" userId="423d8ed8-7014-4682-9604-5a3673c5e126" providerId="ADAL" clId="{32DF5D9D-E2B4-4E96-A7DD-7BE8BA631501}" dt="2024-02-04T23:37:39.466" v="5782"/>
        <pc:sldMkLst>
          <pc:docMk/>
          <pc:sldMk cId="2597328677" sldId="270"/>
        </pc:sldMkLst>
      </pc:sldChg>
      <pc:sldChg chg="modSp mod setBg">
        <pc:chgData name="Jeff Banham" userId="423d8ed8-7014-4682-9604-5a3673c5e126" providerId="ADAL" clId="{32DF5D9D-E2B4-4E96-A7DD-7BE8BA631501}" dt="2024-02-05T14:32:50.804" v="5794" actId="6549"/>
        <pc:sldMkLst>
          <pc:docMk/>
          <pc:sldMk cId="805177396" sldId="271"/>
        </pc:sldMkLst>
        <pc:spChg chg="mod">
          <ac:chgData name="Jeff Banham" userId="423d8ed8-7014-4682-9604-5a3673c5e126" providerId="ADAL" clId="{32DF5D9D-E2B4-4E96-A7DD-7BE8BA631501}" dt="2024-02-05T14:32:50.804" v="5794" actId="6549"/>
          <ac:spMkLst>
            <pc:docMk/>
            <pc:sldMk cId="805177396" sldId="271"/>
            <ac:spMk id="966" creationId="{B2E86F59-F5FD-D77B-BB37-4CF9AF1D0BC0}"/>
          </ac:spMkLst>
        </pc:spChg>
      </pc:sldChg>
      <pc:sldChg chg="del setBg">
        <pc:chgData name="Jeff Banham" userId="423d8ed8-7014-4682-9604-5a3673c5e126" providerId="ADAL" clId="{32DF5D9D-E2B4-4E96-A7DD-7BE8BA631501}" dt="2024-02-04T23:37:55.728" v="5783" actId="47"/>
        <pc:sldMkLst>
          <pc:docMk/>
          <pc:sldMk cId="1622692636" sldId="272"/>
        </pc:sldMkLst>
      </pc:sldChg>
      <pc:sldChg chg="addSp delSp modSp mod setBg">
        <pc:chgData name="Jeff Banham" userId="423d8ed8-7014-4682-9604-5a3673c5e126" providerId="ADAL" clId="{32DF5D9D-E2B4-4E96-A7DD-7BE8BA631501}" dt="2024-02-04T23:37:39.466" v="5782"/>
        <pc:sldMkLst>
          <pc:docMk/>
          <pc:sldMk cId="680432068" sldId="274"/>
        </pc:sldMkLst>
        <pc:spChg chg="add del mod">
          <ac:chgData name="Jeff Banham" userId="423d8ed8-7014-4682-9604-5a3673c5e126" providerId="ADAL" clId="{32DF5D9D-E2B4-4E96-A7DD-7BE8BA631501}" dt="2024-02-04T23:09:40.464" v="5204" actId="478"/>
          <ac:spMkLst>
            <pc:docMk/>
            <pc:sldMk cId="680432068" sldId="274"/>
            <ac:spMk id="7" creationId="{86E52C6E-17FD-50AC-17E1-DABD31D7B521}"/>
          </ac:spMkLst>
        </pc:spChg>
        <pc:picChg chg="add mod">
          <ac:chgData name="Jeff Banham" userId="423d8ed8-7014-4682-9604-5a3673c5e126" providerId="ADAL" clId="{32DF5D9D-E2B4-4E96-A7DD-7BE8BA631501}" dt="2024-02-04T23:09:48.540" v="5207" actId="1076"/>
          <ac:picMkLst>
            <pc:docMk/>
            <pc:sldMk cId="680432068" sldId="274"/>
            <ac:picMk id="965" creationId="{AAAB1EB9-B259-C258-9E8A-D912D15137C4}"/>
          </ac:picMkLst>
        </pc:picChg>
      </pc:sldChg>
      <pc:sldChg chg="del">
        <pc:chgData name="Jeff Banham" userId="423d8ed8-7014-4682-9604-5a3673c5e126" providerId="ADAL" clId="{32DF5D9D-E2B4-4E96-A7DD-7BE8BA631501}" dt="2024-02-04T23:35:08.113" v="5774" actId="47"/>
        <pc:sldMkLst>
          <pc:docMk/>
          <pc:sldMk cId="3437247380" sldId="275"/>
        </pc:sldMkLst>
      </pc:sldChg>
      <pc:sldChg chg="addSp delSp modSp del mod">
        <pc:chgData name="Jeff Banham" userId="423d8ed8-7014-4682-9604-5a3673c5e126" providerId="ADAL" clId="{32DF5D9D-E2B4-4E96-A7DD-7BE8BA631501}" dt="2024-02-04T19:18:55.058" v="4543" actId="47"/>
        <pc:sldMkLst>
          <pc:docMk/>
          <pc:sldMk cId="89339850" sldId="276"/>
        </pc:sldMkLst>
        <pc:spChg chg="mod">
          <ac:chgData name="Jeff Banham" userId="423d8ed8-7014-4682-9604-5a3673c5e126" providerId="ADAL" clId="{32DF5D9D-E2B4-4E96-A7DD-7BE8BA631501}" dt="2024-02-02T21:36:09.493" v="2603" actId="20577"/>
          <ac:spMkLst>
            <pc:docMk/>
            <pc:sldMk cId="89339850" sldId="276"/>
            <ac:spMk id="3" creationId="{D678EA7A-6610-37FE-5D27-062AD7A4B779}"/>
          </ac:spMkLst>
        </pc:spChg>
        <pc:spChg chg="mod">
          <ac:chgData name="Jeff Banham" userId="423d8ed8-7014-4682-9604-5a3673c5e126" providerId="ADAL" clId="{32DF5D9D-E2B4-4E96-A7DD-7BE8BA631501}" dt="2024-02-02T21:35:09.644" v="2499" actId="20577"/>
          <ac:spMkLst>
            <pc:docMk/>
            <pc:sldMk cId="89339850" sldId="276"/>
            <ac:spMk id="5" creationId="{A08CBB3C-2F45-C16E-F9EF-2624E6C33872}"/>
          </ac:spMkLst>
        </pc:spChg>
        <pc:picChg chg="add mod">
          <ac:chgData name="Jeff Banham" userId="423d8ed8-7014-4682-9604-5a3673c5e126" providerId="ADAL" clId="{32DF5D9D-E2B4-4E96-A7DD-7BE8BA631501}" dt="2024-02-04T14:33:10" v="4414"/>
          <ac:picMkLst>
            <pc:docMk/>
            <pc:sldMk cId="89339850" sldId="276"/>
            <ac:picMk id="4" creationId="{4E17C62C-A765-7FE8-963E-0FDF27397CD2}"/>
          </ac:picMkLst>
        </pc:picChg>
        <pc:picChg chg="del">
          <ac:chgData name="Jeff Banham" userId="423d8ed8-7014-4682-9604-5a3673c5e126" providerId="ADAL" clId="{32DF5D9D-E2B4-4E96-A7DD-7BE8BA631501}" dt="2024-02-02T21:35:00.693" v="2475" actId="478"/>
          <ac:picMkLst>
            <pc:docMk/>
            <pc:sldMk cId="89339850" sldId="276"/>
            <ac:picMk id="6" creationId="{C5C55C04-4615-9C66-2212-B1A2B205F16B}"/>
          </ac:picMkLst>
        </pc:picChg>
      </pc:sldChg>
      <pc:sldChg chg="addSp delSp modSp mod setBg">
        <pc:chgData name="Jeff Banham" userId="423d8ed8-7014-4682-9604-5a3673c5e126" providerId="ADAL" clId="{32DF5D9D-E2B4-4E96-A7DD-7BE8BA631501}" dt="2024-02-07T14:03:28.351" v="16514"/>
        <pc:sldMkLst>
          <pc:docMk/>
          <pc:sldMk cId="1761416793" sldId="277"/>
        </pc:sldMkLst>
        <pc:spChg chg="mod">
          <ac:chgData name="Jeff Banham" userId="423d8ed8-7014-4682-9604-5a3673c5e126" providerId="ADAL" clId="{32DF5D9D-E2B4-4E96-A7DD-7BE8BA631501}" dt="2024-02-07T14:03:28.351" v="16514"/>
          <ac:spMkLst>
            <pc:docMk/>
            <pc:sldMk cId="1761416793" sldId="277"/>
            <ac:spMk id="2" creationId="{A77A792C-3E7F-C459-901E-A23361818715}"/>
          </ac:spMkLst>
        </pc:spChg>
        <pc:spChg chg="mod">
          <ac:chgData name="Jeff Banham" userId="423d8ed8-7014-4682-9604-5a3673c5e126" providerId="ADAL" clId="{32DF5D9D-E2B4-4E96-A7DD-7BE8BA631501}" dt="2024-02-05T19:08:01.328" v="10436" actId="20577"/>
          <ac:spMkLst>
            <pc:docMk/>
            <pc:sldMk cId="1761416793" sldId="277"/>
            <ac:spMk id="3" creationId="{D678EA7A-6610-37FE-5D27-062AD7A4B779}"/>
          </ac:spMkLst>
        </pc:spChg>
        <pc:spChg chg="del mod">
          <ac:chgData name="Jeff Banham" userId="423d8ed8-7014-4682-9604-5a3673c5e126" providerId="ADAL" clId="{32DF5D9D-E2B4-4E96-A7DD-7BE8BA631501}" dt="2024-02-04T19:30:09.395" v="4770" actId="478"/>
          <ac:spMkLst>
            <pc:docMk/>
            <pc:sldMk cId="1761416793" sldId="277"/>
            <ac:spMk id="4" creationId="{0AFBE0F4-60C3-8C04-65D8-9DF352190E3B}"/>
          </ac:spMkLst>
        </pc:spChg>
        <pc:spChg chg="add mod">
          <ac:chgData name="Jeff Banham" userId="423d8ed8-7014-4682-9604-5a3673c5e126" providerId="ADAL" clId="{32DF5D9D-E2B4-4E96-A7DD-7BE8BA631501}" dt="2024-02-04T19:30:51.168" v="4835" actId="1035"/>
          <ac:spMkLst>
            <pc:docMk/>
            <pc:sldMk cId="1761416793" sldId="277"/>
            <ac:spMk id="7" creationId="{22A0AC04-FFDD-59E8-C529-264FD0846501}"/>
          </ac:spMkLst>
        </pc:spChg>
        <pc:spChg chg="add mod">
          <ac:chgData name="Jeff Banham" userId="423d8ed8-7014-4682-9604-5a3673c5e126" providerId="ADAL" clId="{32DF5D9D-E2B4-4E96-A7DD-7BE8BA631501}" dt="2024-02-05T18:05:56.931" v="9205" actId="1038"/>
          <ac:spMkLst>
            <pc:docMk/>
            <pc:sldMk cId="1761416793" sldId="277"/>
            <ac:spMk id="13" creationId="{8ABBFFF3-6591-180F-F15B-EE22574EEE54}"/>
          </ac:spMkLst>
        </pc:spChg>
        <pc:spChg chg="add del mod">
          <ac:chgData name="Jeff Banham" userId="423d8ed8-7014-4682-9604-5a3673c5e126" providerId="ADAL" clId="{32DF5D9D-E2B4-4E96-A7DD-7BE8BA631501}" dt="2024-02-05T19:06:36.015" v="10387" actId="478"/>
          <ac:spMkLst>
            <pc:docMk/>
            <pc:sldMk cId="1761416793" sldId="277"/>
            <ac:spMk id="16" creationId="{2B9B0D38-FDED-728D-1B65-C2F8D613C08F}"/>
          </ac:spMkLst>
        </pc:spChg>
        <pc:spChg chg="add del mod">
          <ac:chgData name="Jeff Banham" userId="423d8ed8-7014-4682-9604-5a3673c5e126" providerId="ADAL" clId="{32DF5D9D-E2B4-4E96-A7DD-7BE8BA631501}" dt="2024-02-05T19:07:15.619" v="10396" actId="478"/>
          <ac:spMkLst>
            <pc:docMk/>
            <pc:sldMk cId="1761416793" sldId="277"/>
            <ac:spMk id="21" creationId="{325AEA55-CE2F-11B0-D0B0-A4C014572383}"/>
          </ac:spMkLst>
        </pc:spChg>
        <pc:grpChg chg="del">
          <ac:chgData name="Jeff Banham" userId="423d8ed8-7014-4682-9604-5a3673c5e126" providerId="ADAL" clId="{32DF5D9D-E2B4-4E96-A7DD-7BE8BA631501}" dt="2024-02-04T19:24:28.396" v="4658" actId="478"/>
          <ac:grpSpMkLst>
            <pc:docMk/>
            <pc:sldMk cId="1761416793" sldId="277"/>
            <ac:grpSpMk id="815" creationId="{00000000-0000-0000-0000-000000000000}"/>
          </ac:grpSpMkLst>
        </pc:grpChg>
        <pc:picChg chg="add mod">
          <ac:chgData name="Jeff Banham" userId="423d8ed8-7014-4682-9604-5a3673c5e126" providerId="ADAL" clId="{32DF5D9D-E2B4-4E96-A7DD-7BE8BA631501}" dt="2024-02-04T14:33:25.297" v="4422"/>
          <ac:picMkLst>
            <pc:docMk/>
            <pc:sldMk cId="1761416793" sldId="277"/>
            <ac:picMk id="5" creationId="{57E5A5F4-48E5-2FC0-2BF2-980377006992}"/>
          </ac:picMkLst>
        </pc:picChg>
        <pc:picChg chg="add mod">
          <ac:chgData name="Jeff Banham" userId="423d8ed8-7014-4682-9604-5a3673c5e126" providerId="ADAL" clId="{32DF5D9D-E2B4-4E96-A7DD-7BE8BA631501}" dt="2024-02-04T19:30:51.168" v="4835" actId="1035"/>
          <ac:picMkLst>
            <pc:docMk/>
            <pc:sldMk cId="1761416793" sldId="277"/>
            <ac:picMk id="6" creationId="{E8B2F73F-0514-AF1C-B7C4-CD04A529D95D}"/>
          </ac:picMkLst>
        </pc:picChg>
        <pc:picChg chg="add del mod">
          <ac:chgData name="Jeff Banham" userId="423d8ed8-7014-4682-9604-5a3673c5e126" providerId="ADAL" clId="{32DF5D9D-E2B4-4E96-A7DD-7BE8BA631501}" dt="2024-02-05T18:20:35.698" v="9605" actId="478"/>
          <ac:picMkLst>
            <pc:docMk/>
            <pc:sldMk cId="1761416793" sldId="277"/>
            <ac:picMk id="9" creationId="{1B4DF7CD-028A-DB6B-424F-2C78E6B32FDF}"/>
          </ac:picMkLst>
        </pc:picChg>
        <pc:picChg chg="add del mod ord">
          <ac:chgData name="Jeff Banham" userId="423d8ed8-7014-4682-9604-5a3673c5e126" providerId="ADAL" clId="{32DF5D9D-E2B4-4E96-A7DD-7BE8BA631501}" dt="2024-02-05T18:45:18.336" v="9942" actId="478"/>
          <ac:picMkLst>
            <pc:docMk/>
            <pc:sldMk cId="1761416793" sldId="277"/>
            <ac:picMk id="11" creationId="{9F9C1C6E-AF19-A3FF-8B8A-3436EB253656}"/>
          </ac:picMkLst>
        </pc:picChg>
        <pc:picChg chg="add mod">
          <ac:chgData name="Jeff Banham" userId="423d8ed8-7014-4682-9604-5a3673c5e126" providerId="ADAL" clId="{32DF5D9D-E2B4-4E96-A7DD-7BE8BA631501}" dt="2024-02-05T18:05:56.931" v="9205" actId="1038"/>
          <ac:picMkLst>
            <pc:docMk/>
            <pc:sldMk cId="1761416793" sldId="277"/>
            <ac:picMk id="12" creationId="{550C842F-88E8-3D5B-649C-7A5DF9026DFD}"/>
          </ac:picMkLst>
        </pc:picChg>
        <pc:picChg chg="add mod">
          <ac:chgData name="Jeff Banham" userId="423d8ed8-7014-4682-9604-5a3673c5e126" providerId="ADAL" clId="{32DF5D9D-E2B4-4E96-A7DD-7BE8BA631501}" dt="2024-02-05T18:21:26.575" v="9611" actId="1076"/>
          <ac:picMkLst>
            <pc:docMk/>
            <pc:sldMk cId="1761416793" sldId="277"/>
            <ac:picMk id="15" creationId="{5668F7E0-CE0C-7DEB-1BD3-C9DF3D6B844D}"/>
          </ac:picMkLst>
        </pc:picChg>
        <pc:picChg chg="add del mod">
          <ac:chgData name="Jeff Banham" userId="423d8ed8-7014-4682-9604-5a3673c5e126" providerId="ADAL" clId="{32DF5D9D-E2B4-4E96-A7DD-7BE8BA631501}" dt="2024-02-05T18:45:31.078" v="9945" actId="21"/>
          <ac:picMkLst>
            <pc:docMk/>
            <pc:sldMk cId="1761416793" sldId="277"/>
            <ac:picMk id="18" creationId="{A20AE6C1-1ABD-EF1B-3ABD-830D4146BF9D}"/>
          </ac:picMkLst>
        </pc:picChg>
        <pc:picChg chg="add mod">
          <ac:chgData name="Jeff Banham" userId="423d8ed8-7014-4682-9604-5a3673c5e126" providerId="ADAL" clId="{32DF5D9D-E2B4-4E96-A7DD-7BE8BA631501}" dt="2024-02-05T18:55:21.647" v="9979" actId="1076"/>
          <ac:picMkLst>
            <pc:docMk/>
            <pc:sldMk cId="1761416793" sldId="277"/>
            <ac:picMk id="20" creationId="{53D01D5B-ECB7-860F-3112-BD4E14AFFA9C}"/>
          </ac:picMkLst>
        </pc:picChg>
        <pc:picChg chg="add mod">
          <ac:chgData name="Jeff Banham" userId="423d8ed8-7014-4682-9604-5a3673c5e126" providerId="ADAL" clId="{32DF5D9D-E2B4-4E96-A7DD-7BE8BA631501}" dt="2024-02-05T18:21:37.414" v="9613" actId="1076"/>
          <ac:picMkLst>
            <pc:docMk/>
            <pc:sldMk cId="1761416793" sldId="277"/>
            <ac:picMk id="3074" creationId="{84ACEC33-38AD-1EA1-F780-DD456021C4EC}"/>
          </ac:picMkLst>
        </pc:picChg>
        <pc:cxnChg chg="del">
          <ac:chgData name="Jeff Banham" userId="423d8ed8-7014-4682-9604-5a3673c5e126" providerId="ADAL" clId="{32DF5D9D-E2B4-4E96-A7DD-7BE8BA631501}" dt="2024-02-04T19:24:25.926" v="4657" actId="478"/>
          <ac:cxnSpMkLst>
            <pc:docMk/>
            <pc:sldMk cId="1761416793" sldId="277"/>
            <ac:cxnSpMk id="822" creationId="{00000000-0000-0000-0000-000000000000}"/>
          </ac:cxnSpMkLst>
        </pc:cxnChg>
        <pc:cxnChg chg="del">
          <ac:chgData name="Jeff Banham" userId="423d8ed8-7014-4682-9604-5a3673c5e126" providerId="ADAL" clId="{32DF5D9D-E2B4-4E96-A7DD-7BE8BA631501}" dt="2024-02-04T19:24:20.604" v="4656" actId="478"/>
          <ac:cxnSpMkLst>
            <pc:docMk/>
            <pc:sldMk cId="1761416793" sldId="277"/>
            <ac:cxnSpMk id="823" creationId="{00000000-0000-0000-0000-000000000000}"/>
          </ac:cxnSpMkLst>
        </pc:cxnChg>
        <pc:cxnChg chg="del">
          <ac:chgData name="Jeff Banham" userId="423d8ed8-7014-4682-9604-5a3673c5e126" providerId="ADAL" clId="{32DF5D9D-E2B4-4E96-A7DD-7BE8BA631501}" dt="2024-02-04T19:24:13.888" v="4654" actId="478"/>
          <ac:cxnSpMkLst>
            <pc:docMk/>
            <pc:sldMk cId="1761416793" sldId="277"/>
            <ac:cxnSpMk id="824" creationId="{00000000-0000-0000-0000-000000000000}"/>
          </ac:cxnSpMkLst>
        </pc:cxnChg>
        <pc:cxnChg chg="del">
          <ac:chgData name="Jeff Banham" userId="423d8ed8-7014-4682-9604-5a3673c5e126" providerId="ADAL" clId="{32DF5D9D-E2B4-4E96-A7DD-7BE8BA631501}" dt="2024-02-04T19:24:16.405" v="4655" actId="478"/>
          <ac:cxnSpMkLst>
            <pc:docMk/>
            <pc:sldMk cId="1761416793" sldId="277"/>
            <ac:cxnSpMk id="825" creationId="{00000000-0000-0000-0000-000000000000}"/>
          </ac:cxnSpMkLst>
        </pc:cxnChg>
      </pc:sldChg>
      <pc:sldChg chg="addSp delSp modSp mod setBg">
        <pc:chgData name="Jeff Banham" userId="423d8ed8-7014-4682-9604-5a3673c5e126" providerId="ADAL" clId="{32DF5D9D-E2B4-4E96-A7DD-7BE8BA631501}" dt="2024-02-07T22:11:37.043" v="20646" actId="478"/>
        <pc:sldMkLst>
          <pc:docMk/>
          <pc:sldMk cId="997179853" sldId="278"/>
        </pc:sldMkLst>
        <pc:spChg chg="mod">
          <ac:chgData name="Jeff Banham" userId="423d8ed8-7014-4682-9604-5a3673c5e126" providerId="ADAL" clId="{32DF5D9D-E2B4-4E96-A7DD-7BE8BA631501}" dt="2024-02-07T14:02:31.856" v="16505" actId="20577"/>
          <ac:spMkLst>
            <pc:docMk/>
            <pc:sldMk cId="997179853" sldId="278"/>
            <ac:spMk id="2" creationId="{A77A792C-3E7F-C459-901E-A23361818715}"/>
          </ac:spMkLst>
        </pc:spChg>
        <pc:spChg chg="mod">
          <ac:chgData name="Jeff Banham" userId="423d8ed8-7014-4682-9604-5a3673c5e126" providerId="ADAL" clId="{32DF5D9D-E2B4-4E96-A7DD-7BE8BA631501}" dt="2024-02-05T16:10:54.427" v="7400" actId="20577"/>
          <ac:spMkLst>
            <pc:docMk/>
            <pc:sldMk cId="997179853" sldId="278"/>
            <ac:spMk id="3" creationId="{D678EA7A-6610-37FE-5D27-062AD7A4B779}"/>
          </ac:spMkLst>
        </pc:spChg>
        <pc:spChg chg="del">
          <ac:chgData name="Jeff Banham" userId="423d8ed8-7014-4682-9604-5a3673c5e126" providerId="ADAL" clId="{32DF5D9D-E2B4-4E96-A7DD-7BE8BA631501}" dt="2024-02-05T17:41:20.569" v="8702" actId="478"/>
          <ac:spMkLst>
            <pc:docMk/>
            <pc:sldMk cId="997179853" sldId="278"/>
            <ac:spMk id="4" creationId="{88CFF8B1-87FD-BA89-C0D0-C2DB3F5691BC}"/>
          </ac:spMkLst>
        </pc:spChg>
        <pc:spChg chg="add mod">
          <ac:chgData name="Jeff Banham" userId="423d8ed8-7014-4682-9604-5a3673c5e126" providerId="ADAL" clId="{32DF5D9D-E2B4-4E96-A7DD-7BE8BA631501}" dt="2024-02-05T17:43:57.696" v="8726" actId="1076"/>
          <ac:spMkLst>
            <pc:docMk/>
            <pc:sldMk cId="997179853" sldId="278"/>
            <ac:spMk id="14" creationId="{03BEC3A8-EF7E-2B49-CA8B-DF4409D69AAF}"/>
          </ac:spMkLst>
        </pc:spChg>
        <pc:spChg chg="add mod">
          <ac:chgData name="Jeff Banham" userId="423d8ed8-7014-4682-9604-5a3673c5e126" providerId="ADAL" clId="{32DF5D9D-E2B4-4E96-A7DD-7BE8BA631501}" dt="2024-02-05T17:43:51.931" v="8725" actId="1076"/>
          <ac:spMkLst>
            <pc:docMk/>
            <pc:sldMk cId="997179853" sldId="278"/>
            <ac:spMk id="15" creationId="{002C6CC5-FE16-5905-4B94-DFB120B61C47}"/>
          </ac:spMkLst>
        </pc:spChg>
        <pc:spChg chg="add mod">
          <ac:chgData name="Jeff Banham" userId="423d8ed8-7014-4682-9604-5a3673c5e126" providerId="ADAL" clId="{32DF5D9D-E2B4-4E96-A7DD-7BE8BA631501}" dt="2024-02-07T22:11:25.593" v="20642" actId="1076"/>
          <ac:spMkLst>
            <pc:docMk/>
            <pc:sldMk cId="997179853" sldId="278"/>
            <ac:spMk id="16" creationId="{0DEDDE0C-DF38-F9D8-A33A-F86878342218}"/>
          </ac:spMkLst>
        </pc:spChg>
        <pc:spChg chg="add mod">
          <ac:chgData name="Jeff Banham" userId="423d8ed8-7014-4682-9604-5a3673c5e126" providerId="ADAL" clId="{32DF5D9D-E2B4-4E96-A7DD-7BE8BA631501}" dt="2024-02-07T22:11:31.354" v="20643" actId="1076"/>
          <ac:spMkLst>
            <pc:docMk/>
            <pc:sldMk cId="997179853" sldId="278"/>
            <ac:spMk id="17" creationId="{FC62D057-90D2-8382-5BBE-EDBAB049E2AD}"/>
          </ac:spMkLst>
        </pc:spChg>
        <pc:spChg chg="add del mod">
          <ac:chgData name="Jeff Banham" userId="423d8ed8-7014-4682-9604-5a3673c5e126" providerId="ADAL" clId="{32DF5D9D-E2B4-4E96-A7DD-7BE8BA631501}" dt="2024-02-07T22:11:33.962" v="20644" actId="478"/>
          <ac:spMkLst>
            <pc:docMk/>
            <pc:sldMk cId="997179853" sldId="278"/>
            <ac:spMk id="18" creationId="{DB4B9204-AAAE-6DB4-9013-80129C7F5D6A}"/>
          </ac:spMkLst>
        </pc:spChg>
        <pc:spChg chg="add del mod">
          <ac:chgData name="Jeff Banham" userId="423d8ed8-7014-4682-9604-5a3673c5e126" providerId="ADAL" clId="{32DF5D9D-E2B4-4E96-A7DD-7BE8BA631501}" dt="2024-02-07T22:11:35.614" v="20645" actId="478"/>
          <ac:spMkLst>
            <pc:docMk/>
            <pc:sldMk cId="997179853" sldId="278"/>
            <ac:spMk id="19" creationId="{354873AC-2D9B-7122-4600-ABAB46D34DF8}"/>
          </ac:spMkLst>
        </pc:spChg>
        <pc:spChg chg="add del mod">
          <ac:chgData name="Jeff Banham" userId="423d8ed8-7014-4682-9604-5a3673c5e126" providerId="ADAL" clId="{32DF5D9D-E2B4-4E96-A7DD-7BE8BA631501}" dt="2024-02-07T22:11:37.043" v="20646" actId="478"/>
          <ac:spMkLst>
            <pc:docMk/>
            <pc:sldMk cId="997179853" sldId="278"/>
            <ac:spMk id="20" creationId="{0A26D518-661F-0DBB-5853-574F2BE00C52}"/>
          </ac:spMkLst>
        </pc:spChg>
        <pc:grpChg chg="del">
          <ac:chgData name="Jeff Banham" userId="423d8ed8-7014-4682-9604-5a3673c5e126" providerId="ADAL" clId="{32DF5D9D-E2B4-4E96-A7DD-7BE8BA631501}" dt="2024-02-05T16:13:12.141" v="7534" actId="478"/>
          <ac:grpSpMkLst>
            <pc:docMk/>
            <pc:sldMk cId="997179853" sldId="278"/>
            <ac:grpSpMk id="815" creationId="{00000000-0000-0000-0000-000000000000}"/>
          </ac:grpSpMkLst>
        </pc:grpChg>
        <pc:picChg chg="add mod">
          <ac:chgData name="Jeff Banham" userId="423d8ed8-7014-4682-9604-5a3673c5e126" providerId="ADAL" clId="{32DF5D9D-E2B4-4E96-A7DD-7BE8BA631501}" dt="2024-02-04T14:33:21.856" v="4420"/>
          <ac:picMkLst>
            <pc:docMk/>
            <pc:sldMk cId="997179853" sldId="278"/>
            <ac:picMk id="5" creationId="{6075A20A-E0F2-2A0E-514C-035895DE33A3}"/>
          </ac:picMkLst>
        </pc:picChg>
        <pc:picChg chg="add mod">
          <ac:chgData name="Jeff Banham" userId="423d8ed8-7014-4682-9604-5a3673c5e126" providerId="ADAL" clId="{32DF5D9D-E2B4-4E96-A7DD-7BE8BA631501}" dt="2024-02-07T22:11:16.935" v="20641" actId="1076"/>
          <ac:picMkLst>
            <pc:docMk/>
            <pc:sldMk cId="997179853" sldId="278"/>
            <ac:picMk id="7" creationId="{0F019229-0AFA-D500-6F42-D3636FF29F02}"/>
          </ac:picMkLst>
        </pc:picChg>
        <pc:picChg chg="add del mod">
          <ac:chgData name="Jeff Banham" userId="423d8ed8-7014-4682-9604-5a3673c5e126" providerId="ADAL" clId="{32DF5D9D-E2B4-4E96-A7DD-7BE8BA631501}" dt="2024-02-05T17:42:41.262" v="8711" actId="478"/>
          <ac:picMkLst>
            <pc:docMk/>
            <pc:sldMk cId="997179853" sldId="278"/>
            <ac:picMk id="9" creationId="{29DC2218-AC10-8580-628D-BDCF317FCF7F}"/>
          </ac:picMkLst>
        </pc:picChg>
        <pc:picChg chg="add mod ord">
          <ac:chgData name="Jeff Banham" userId="423d8ed8-7014-4682-9604-5a3673c5e126" providerId="ADAL" clId="{32DF5D9D-E2B4-4E96-A7DD-7BE8BA631501}" dt="2024-02-05T17:43:27.747" v="8723" actId="1076"/>
          <ac:picMkLst>
            <pc:docMk/>
            <pc:sldMk cId="997179853" sldId="278"/>
            <ac:picMk id="11" creationId="{FCE717BB-57D1-4137-059B-9997F2751820}"/>
          </ac:picMkLst>
        </pc:picChg>
        <pc:picChg chg="add mod">
          <ac:chgData name="Jeff Banham" userId="423d8ed8-7014-4682-9604-5a3673c5e126" providerId="ADAL" clId="{32DF5D9D-E2B4-4E96-A7DD-7BE8BA631501}" dt="2024-02-05T17:43:24.921" v="8722" actId="1076"/>
          <ac:picMkLst>
            <pc:docMk/>
            <pc:sldMk cId="997179853" sldId="278"/>
            <ac:picMk id="13" creationId="{57D55C73-098D-78E9-1A2C-EA8F9480287E}"/>
          </ac:picMkLst>
        </pc:picChg>
      </pc:sldChg>
      <pc:sldChg chg="addSp delSp modSp add mod setBg">
        <pc:chgData name="Jeff Banham" userId="423d8ed8-7014-4682-9604-5a3673c5e126" providerId="ADAL" clId="{32DF5D9D-E2B4-4E96-A7DD-7BE8BA631501}" dt="2024-02-08T14:43:22.167" v="21892" actId="1076"/>
        <pc:sldMkLst>
          <pc:docMk/>
          <pc:sldMk cId="570869469" sldId="279"/>
        </pc:sldMkLst>
        <pc:spChg chg="mod">
          <ac:chgData name="Jeff Banham" userId="423d8ed8-7014-4682-9604-5a3673c5e126" providerId="ADAL" clId="{32DF5D9D-E2B4-4E96-A7DD-7BE8BA631501}" dt="2024-02-07T14:00:34.946" v="16489" actId="20577"/>
          <ac:spMkLst>
            <pc:docMk/>
            <pc:sldMk cId="570869469" sldId="279"/>
            <ac:spMk id="2" creationId="{9E49FA7F-5AA5-5976-D25A-DBF8A92E1755}"/>
          </ac:spMkLst>
        </pc:spChg>
        <pc:spChg chg="del mod">
          <ac:chgData name="Jeff Banham" userId="423d8ed8-7014-4682-9604-5a3673c5e126" providerId="ADAL" clId="{32DF5D9D-E2B4-4E96-A7DD-7BE8BA631501}" dt="2024-02-08T14:32:28.524" v="21679" actId="478"/>
          <ac:spMkLst>
            <pc:docMk/>
            <pc:sldMk cId="570869469" sldId="279"/>
            <ac:spMk id="4" creationId="{3E9DAA9E-2A83-AB1E-E0B8-35DF848D25C2}"/>
          </ac:spMkLst>
        </pc:spChg>
        <pc:spChg chg="del">
          <ac:chgData name="Jeff Banham" userId="423d8ed8-7014-4682-9604-5a3673c5e126" providerId="ADAL" clId="{32DF5D9D-E2B4-4E96-A7DD-7BE8BA631501}" dt="2024-02-07T13:37:16.779" v="15933" actId="478"/>
          <ac:spMkLst>
            <pc:docMk/>
            <pc:sldMk cId="570869469" sldId="279"/>
            <ac:spMk id="5" creationId="{4FCBA6DD-A22B-14FA-5B3F-1F19068E849F}"/>
          </ac:spMkLst>
        </pc:spChg>
        <pc:spChg chg="add mod">
          <ac:chgData name="Jeff Banham" userId="423d8ed8-7014-4682-9604-5a3673c5e126" providerId="ADAL" clId="{32DF5D9D-E2B4-4E96-A7DD-7BE8BA631501}" dt="2024-02-08T14:43:11.209" v="21889" actId="20577"/>
          <ac:spMkLst>
            <pc:docMk/>
            <pc:sldMk cId="570869469" sldId="279"/>
            <ac:spMk id="6" creationId="{BB391C34-878E-2941-66E1-9909D91484ED}"/>
          </ac:spMkLst>
        </pc:spChg>
        <pc:spChg chg="add mod ord">
          <ac:chgData name="Jeff Banham" userId="423d8ed8-7014-4682-9604-5a3673c5e126" providerId="ADAL" clId="{32DF5D9D-E2B4-4E96-A7DD-7BE8BA631501}" dt="2024-02-08T14:36:01.623" v="21695" actId="1076"/>
          <ac:spMkLst>
            <pc:docMk/>
            <pc:sldMk cId="570869469" sldId="279"/>
            <ac:spMk id="19" creationId="{879CEC13-DAFB-0E83-FC8E-0E617E3B438F}"/>
          </ac:spMkLst>
        </pc:spChg>
        <pc:spChg chg="add mod ord">
          <ac:chgData name="Jeff Banham" userId="423d8ed8-7014-4682-9604-5a3673c5e126" providerId="ADAL" clId="{32DF5D9D-E2B4-4E96-A7DD-7BE8BA631501}" dt="2024-02-08T14:39:59.406" v="21819" actId="14100"/>
          <ac:spMkLst>
            <pc:docMk/>
            <pc:sldMk cId="570869469" sldId="279"/>
            <ac:spMk id="20" creationId="{859B2E6C-2C72-934F-F41A-5CB50CE8FDCC}"/>
          </ac:spMkLst>
        </pc:spChg>
        <pc:spChg chg="add mod">
          <ac:chgData name="Jeff Banham" userId="423d8ed8-7014-4682-9604-5a3673c5e126" providerId="ADAL" clId="{32DF5D9D-E2B4-4E96-A7DD-7BE8BA631501}" dt="2024-02-08T14:36:12.736" v="21697" actId="1076"/>
          <ac:spMkLst>
            <pc:docMk/>
            <pc:sldMk cId="570869469" sldId="279"/>
            <ac:spMk id="25" creationId="{AF57C6CB-9431-CA32-DACE-749601B91C0C}"/>
          </ac:spMkLst>
        </pc:spChg>
        <pc:spChg chg="add mod">
          <ac:chgData name="Jeff Banham" userId="423d8ed8-7014-4682-9604-5a3673c5e126" providerId="ADAL" clId="{32DF5D9D-E2B4-4E96-A7DD-7BE8BA631501}" dt="2024-02-08T14:36:19.535" v="21699" actId="1076"/>
          <ac:spMkLst>
            <pc:docMk/>
            <pc:sldMk cId="570869469" sldId="279"/>
            <ac:spMk id="26" creationId="{0D682CFA-BBF8-76A0-AAF2-DAEA473A83B6}"/>
          </ac:spMkLst>
        </pc:spChg>
        <pc:spChg chg="add mod">
          <ac:chgData name="Jeff Banham" userId="423d8ed8-7014-4682-9604-5a3673c5e126" providerId="ADAL" clId="{32DF5D9D-E2B4-4E96-A7DD-7BE8BA631501}" dt="2024-02-08T14:39:50.162" v="21818" actId="13926"/>
          <ac:spMkLst>
            <pc:docMk/>
            <pc:sldMk cId="570869469" sldId="279"/>
            <ac:spMk id="27" creationId="{D5305C5A-7C80-3124-5CCE-6FE9BFA1DFA0}"/>
          </ac:spMkLst>
        </pc:spChg>
        <pc:spChg chg="add mod">
          <ac:chgData name="Jeff Banham" userId="423d8ed8-7014-4682-9604-5a3673c5e126" providerId="ADAL" clId="{32DF5D9D-E2B4-4E96-A7DD-7BE8BA631501}" dt="2024-02-08T14:40:05.048" v="21820" actId="1076"/>
          <ac:spMkLst>
            <pc:docMk/>
            <pc:sldMk cId="570869469" sldId="279"/>
            <ac:spMk id="28" creationId="{03BE72A7-2F4F-203D-3648-DE823D5548EF}"/>
          </ac:spMkLst>
        </pc:spChg>
        <pc:spChg chg="add mod">
          <ac:chgData name="Jeff Banham" userId="423d8ed8-7014-4682-9604-5a3673c5e126" providerId="ADAL" clId="{32DF5D9D-E2B4-4E96-A7DD-7BE8BA631501}" dt="2024-02-08T14:37:04.984" v="21705" actId="1076"/>
          <ac:spMkLst>
            <pc:docMk/>
            <pc:sldMk cId="570869469" sldId="279"/>
            <ac:spMk id="29" creationId="{552D5E19-B6D0-C42F-6808-1E167B01B2A2}"/>
          </ac:spMkLst>
        </pc:spChg>
        <pc:spChg chg="add mod">
          <ac:chgData name="Jeff Banham" userId="423d8ed8-7014-4682-9604-5a3673c5e126" providerId="ADAL" clId="{32DF5D9D-E2B4-4E96-A7DD-7BE8BA631501}" dt="2024-02-08T14:37:14.568" v="21706" actId="1076"/>
          <ac:spMkLst>
            <pc:docMk/>
            <pc:sldMk cId="570869469" sldId="279"/>
            <ac:spMk id="30" creationId="{4196C7F1-D78E-D229-1B3E-4CEFA60D6522}"/>
          </ac:spMkLst>
        </pc:spChg>
        <pc:spChg chg="add del">
          <ac:chgData name="Jeff Banham" userId="423d8ed8-7014-4682-9604-5a3673c5e126" providerId="ADAL" clId="{32DF5D9D-E2B4-4E96-A7DD-7BE8BA631501}" dt="2024-02-08T14:37:46.278" v="21710" actId="478"/>
          <ac:spMkLst>
            <pc:docMk/>
            <pc:sldMk cId="570869469" sldId="279"/>
            <ac:spMk id="31" creationId="{EC1BB1B7-FB56-363B-4598-89DDAD981549}"/>
          </ac:spMkLst>
        </pc:spChg>
        <pc:spChg chg="mod">
          <ac:chgData name="Jeff Banham" userId="423d8ed8-7014-4682-9604-5a3673c5e126" providerId="ADAL" clId="{32DF5D9D-E2B4-4E96-A7DD-7BE8BA631501}" dt="2024-02-08T14:35:55.722" v="21694" actId="1076"/>
          <ac:spMkLst>
            <pc:docMk/>
            <pc:sldMk cId="570869469" sldId="279"/>
            <ac:spMk id="803" creationId="{C89561DF-8675-ED5C-543E-98433E028C58}"/>
          </ac:spMkLst>
        </pc:spChg>
        <pc:grpChg chg="add mod">
          <ac:chgData name="Jeff Banham" userId="423d8ed8-7014-4682-9604-5a3673c5e126" providerId="ADAL" clId="{32DF5D9D-E2B4-4E96-A7DD-7BE8BA631501}" dt="2024-02-07T13:37:40.301" v="15936" actId="1076"/>
          <ac:grpSpMkLst>
            <pc:docMk/>
            <pc:sldMk cId="570869469" sldId="279"/>
            <ac:grpSpMk id="7" creationId="{936E8444-DA2E-701D-C723-8E29758706F7}"/>
          </ac:grpSpMkLst>
        </pc:grpChg>
        <pc:grpChg chg="del">
          <ac:chgData name="Jeff Banham" userId="423d8ed8-7014-4682-9604-5a3673c5e126" providerId="ADAL" clId="{32DF5D9D-E2B4-4E96-A7DD-7BE8BA631501}" dt="2024-02-07T13:40:04.204" v="15947" actId="478"/>
          <ac:grpSpMkLst>
            <pc:docMk/>
            <pc:sldMk cId="570869469" sldId="279"/>
            <ac:grpSpMk id="815" creationId="{116ED0D3-0AB7-1F2E-006A-C3363B6F3017}"/>
          </ac:grpSpMkLst>
        </pc:grpChg>
        <pc:picChg chg="add mod">
          <ac:chgData name="Jeff Banham" userId="423d8ed8-7014-4682-9604-5a3673c5e126" providerId="ADAL" clId="{32DF5D9D-E2B4-4E96-A7DD-7BE8BA631501}" dt="2024-02-08T14:43:22.167" v="21892" actId="1076"/>
          <ac:picMkLst>
            <pc:docMk/>
            <pc:sldMk cId="570869469" sldId="279"/>
            <ac:picMk id="18" creationId="{4827E873-67F5-EC4E-B000-81C42598B539}"/>
          </ac:picMkLst>
        </pc:picChg>
        <pc:picChg chg="add del mod">
          <ac:chgData name="Jeff Banham" userId="423d8ed8-7014-4682-9604-5a3673c5e126" providerId="ADAL" clId="{32DF5D9D-E2B4-4E96-A7DD-7BE8BA631501}" dt="2024-02-08T14:34:06.491" v="21682" actId="478"/>
          <ac:picMkLst>
            <pc:docMk/>
            <pc:sldMk cId="570869469" sldId="279"/>
            <ac:picMk id="22" creationId="{FA7E9B92-4E5C-BC7F-03FA-CB93DD6ABA57}"/>
          </ac:picMkLst>
        </pc:picChg>
        <pc:picChg chg="add mod">
          <ac:chgData name="Jeff Banham" userId="423d8ed8-7014-4682-9604-5a3673c5e126" providerId="ADAL" clId="{32DF5D9D-E2B4-4E96-A7DD-7BE8BA631501}" dt="2024-02-08T14:36:53.643" v="21703" actId="1076"/>
          <ac:picMkLst>
            <pc:docMk/>
            <pc:sldMk cId="570869469" sldId="279"/>
            <ac:picMk id="24" creationId="{856D9E8A-B3F4-149B-02BE-2A6DFE56AE51}"/>
          </ac:picMkLst>
        </pc:picChg>
        <pc:cxnChg chg="mod">
          <ac:chgData name="Jeff Banham" userId="423d8ed8-7014-4682-9604-5a3673c5e126" providerId="ADAL" clId="{32DF5D9D-E2B4-4E96-A7DD-7BE8BA631501}" dt="2024-02-07T13:37:28.388" v="15935"/>
          <ac:cxnSpMkLst>
            <pc:docMk/>
            <pc:sldMk cId="570869469" sldId="279"/>
            <ac:cxnSpMk id="8" creationId="{48B2FAC1-26F7-62BE-5C8A-56A02096CE4E}"/>
          </ac:cxnSpMkLst>
        </pc:cxnChg>
        <pc:cxnChg chg="mod">
          <ac:chgData name="Jeff Banham" userId="423d8ed8-7014-4682-9604-5a3673c5e126" providerId="ADAL" clId="{32DF5D9D-E2B4-4E96-A7DD-7BE8BA631501}" dt="2024-02-07T13:37:28.388" v="15935"/>
          <ac:cxnSpMkLst>
            <pc:docMk/>
            <pc:sldMk cId="570869469" sldId="279"/>
            <ac:cxnSpMk id="9" creationId="{CC3D55DB-29E1-BB39-522C-B00FDC2AB880}"/>
          </ac:cxnSpMkLst>
        </pc:cxnChg>
        <pc:cxnChg chg="mod">
          <ac:chgData name="Jeff Banham" userId="423d8ed8-7014-4682-9604-5a3673c5e126" providerId="ADAL" clId="{32DF5D9D-E2B4-4E96-A7DD-7BE8BA631501}" dt="2024-02-07T13:37:28.388" v="15935"/>
          <ac:cxnSpMkLst>
            <pc:docMk/>
            <pc:sldMk cId="570869469" sldId="279"/>
            <ac:cxnSpMk id="10" creationId="{B6BED8D8-2D49-B55F-63D4-3840827E4D80}"/>
          </ac:cxnSpMkLst>
        </pc:cxnChg>
        <pc:cxnChg chg="mod">
          <ac:chgData name="Jeff Banham" userId="423d8ed8-7014-4682-9604-5a3673c5e126" providerId="ADAL" clId="{32DF5D9D-E2B4-4E96-A7DD-7BE8BA631501}" dt="2024-02-07T13:37:28.388" v="15935"/>
          <ac:cxnSpMkLst>
            <pc:docMk/>
            <pc:sldMk cId="570869469" sldId="279"/>
            <ac:cxnSpMk id="11" creationId="{DB6D9124-759D-C1BD-F3B7-9F257AAB88F6}"/>
          </ac:cxnSpMkLst>
        </pc:cxnChg>
        <pc:cxnChg chg="mod">
          <ac:chgData name="Jeff Banham" userId="423d8ed8-7014-4682-9604-5a3673c5e126" providerId="ADAL" clId="{32DF5D9D-E2B4-4E96-A7DD-7BE8BA631501}" dt="2024-02-07T13:37:28.388" v="15935"/>
          <ac:cxnSpMkLst>
            <pc:docMk/>
            <pc:sldMk cId="570869469" sldId="279"/>
            <ac:cxnSpMk id="12" creationId="{FD9D4B35-89C3-407C-FD25-7708717BF4EE}"/>
          </ac:cxnSpMkLst>
        </pc:cxnChg>
        <pc:cxnChg chg="mod">
          <ac:chgData name="Jeff Banham" userId="423d8ed8-7014-4682-9604-5a3673c5e126" providerId="ADAL" clId="{32DF5D9D-E2B4-4E96-A7DD-7BE8BA631501}" dt="2024-02-07T13:37:28.388" v="15935"/>
          <ac:cxnSpMkLst>
            <pc:docMk/>
            <pc:sldMk cId="570869469" sldId="279"/>
            <ac:cxnSpMk id="13" creationId="{A20A7AD6-3957-C8CC-A6D7-9176B87815FD}"/>
          </ac:cxnSpMkLst>
        </pc:cxnChg>
        <pc:cxnChg chg="mod">
          <ac:chgData name="Jeff Banham" userId="423d8ed8-7014-4682-9604-5a3673c5e126" providerId="ADAL" clId="{32DF5D9D-E2B4-4E96-A7DD-7BE8BA631501}" dt="2024-02-07T13:37:28.388" v="15935"/>
          <ac:cxnSpMkLst>
            <pc:docMk/>
            <pc:sldMk cId="570869469" sldId="279"/>
            <ac:cxnSpMk id="14" creationId="{3CEA8A5C-8ACA-9C4D-1E57-56C77E1A8902}"/>
          </ac:cxnSpMkLst>
        </pc:cxnChg>
        <pc:cxnChg chg="mod">
          <ac:chgData name="Jeff Banham" userId="423d8ed8-7014-4682-9604-5a3673c5e126" providerId="ADAL" clId="{32DF5D9D-E2B4-4E96-A7DD-7BE8BA631501}" dt="2024-02-07T13:37:28.388" v="15935"/>
          <ac:cxnSpMkLst>
            <pc:docMk/>
            <pc:sldMk cId="570869469" sldId="279"/>
            <ac:cxnSpMk id="15" creationId="{72AD0B0E-D8A8-F686-2013-C1D6CAEE769F}"/>
          </ac:cxnSpMkLst>
        </pc:cxnChg>
        <pc:cxnChg chg="mod">
          <ac:chgData name="Jeff Banham" userId="423d8ed8-7014-4682-9604-5a3673c5e126" providerId="ADAL" clId="{32DF5D9D-E2B4-4E96-A7DD-7BE8BA631501}" dt="2024-02-07T13:37:28.388" v="15935"/>
          <ac:cxnSpMkLst>
            <pc:docMk/>
            <pc:sldMk cId="570869469" sldId="279"/>
            <ac:cxnSpMk id="16" creationId="{37263CFA-C650-3AF5-2A2F-26FB2084B294}"/>
          </ac:cxnSpMkLst>
        </pc:cxnChg>
        <pc:cxnChg chg="mod">
          <ac:chgData name="Jeff Banham" userId="423d8ed8-7014-4682-9604-5a3673c5e126" providerId="ADAL" clId="{32DF5D9D-E2B4-4E96-A7DD-7BE8BA631501}" dt="2024-02-07T13:37:28.388" v="15935"/>
          <ac:cxnSpMkLst>
            <pc:docMk/>
            <pc:sldMk cId="570869469" sldId="279"/>
            <ac:cxnSpMk id="17" creationId="{53E4D679-2867-1BE8-7195-47308059F02D}"/>
          </ac:cxnSpMkLst>
        </pc:cxnChg>
      </pc:sldChg>
      <pc:sldChg chg="addSp modSp del mod setBg">
        <pc:chgData name="Jeff Banham" userId="423d8ed8-7014-4682-9604-5a3673c5e126" providerId="ADAL" clId="{32DF5D9D-E2B4-4E96-A7DD-7BE8BA631501}" dt="2024-02-05T18:49:55.282" v="9966" actId="2696"/>
        <pc:sldMkLst>
          <pc:docMk/>
          <pc:sldMk cId="3931160260" sldId="279"/>
        </pc:sldMkLst>
        <pc:spChg chg="mod">
          <ac:chgData name="Jeff Banham" userId="423d8ed8-7014-4682-9604-5a3673c5e126" providerId="ADAL" clId="{32DF5D9D-E2B4-4E96-A7DD-7BE8BA631501}" dt="2024-02-04T19:35:21.852" v="5001" actId="20577"/>
          <ac:spMkLst>
            <pc:docMk/>
            <pc:sldMk cId="3931160260" sldId="279"/>
            <ac:spMk id="4" creationId="{0AFBE0F4-60C3-8C04-65D8-9DF352190E3B}"/>
          </ac:spMkLst>
        </pc:spChg>
        <pc:picChg chg="add mod">
          <ac:chgData name="Jeff Banham" userId="423d8ed8-7014-4682-9604-5a3673c5e126" providerId="ADAL" clId="{32DF5D9D-E2B4-4E96-A7DD-7BE8BA631501}" dt="2024-02-04T14:33:30.807" v="4425"/>
          <ac:picMkLst>
            <pc:docMk/>
            <pc:sldMk cId="3931160260" sldId="279"/>
            <ac:picMk id="3" creationId="{6C935D5F-79F8-AA4A-E0F8-69EFE798DB09}"/>
          </ac:picMkLst>
        </pc:picChg>
      </pc:sldChg>
      <pc:sldChg chg="modSp del mod">
        <pc:chgData name="Jeff Banham" userId="423d8ed8-7014-4682-9604-5a3673c5e126" providerId="ADAL" clId="{32DF5D9D-E2B4-4E96-A7DD-7BE8BA631501}" dt="2024-02-02T21:32:09.801" v="2351" actId="47"/>
        <pc:sldMkLst>
          <pc:docMk/>
          <pc:sldMk cId="1558770465" sldId="280"/>
        </pc:sldMkLst>
        <pc:spChg chg="mod">
          <ac:chgData name="Jeff Banham" userId="423d8ed8-7014-4682-9604-5a3673c5e126" providerId="ADAL" clId="{32DF5D9D-E2B4-4E96-A7DD-7BE8BA631501}" dt="2024-02-02T21:31:36.421" v="2336" actId="21"/>
          <ac:spMkLst>
            <pc:docMk/>
            <pc:sldMk cId="1558770465" sldId="280"/>
            <ac:spMk id="5" creationId="{A8D71BC8-FFAC-553C-F0DF-0127E3374BA3}"/>
          </ac:spMkLst>
        </pc:spChg>
      </pc:sldChg>
      <pc:sldChg chg="addSp delSp modSp del mod setBg">
        <pc:chgData name="Jeff Banham" userId="423d8ed8-7014-4682-9604-5a3673c5e126" providerId="ADAL" clId="{32DF5D9D-E2B4-4E96-A7DD-7BE8BA631501}" dt="2024-02-07T14:15:00.744" v="16758" actId="47"/>
        <pc:sldMkLst>
          <pc:docMk/>
          <pc:sldMk cId="2223231431" sldId="281"/>
        </pc:sldMkLst>
        <pc:spChg chg="add mod">
          <ac:chgData name="Jeff Banham" userId="423d8ed8-7014-4682-9604-5a3673c5e126" providerId="ADAL" clId="{32DF5D9D-E2B4-4E96-A7DD-7BE8BA631501}" dt="2024-02-07T14:14:00.937" v="16752" actId="14100"/>
          <ac:spMkLst>
            <pc:docMk/>
            <pc:sldMk cId="2223231431" sldId="281"/>
            <ac:spMk id="5" creationId="{4BD25795-DED1-E213-5C8E-084A4374D617}"/>
          </ac:spMkLst>
        </pc:spChg>
        <pc:spChg chg="del mod">
          <ac:chgData name="Jeff Banham" userId="423d8ed8-7014-4682-9604-5a3673c5e126" providerId="ADAL" clId="{32DF5D9D-E2B4-4E96-A7DD-7BE8BA631501}" dt="2024-02-02T21:32:38.710" v="2355" actId="478"/>
          <ac:spMkLst>
            <pc:docMk/>
            <pc:sldMk cId="2223231431" sldId="281"/>
            <ac:spMk id="5" creationId="{A8D71BC8-FFAC-553C-F0DF-0127E3374BA3}"/>
          </ac:spMkLst>
        </pc:spChg>
        <pc:spChg chg="add mod">
          <ac:chgData name="Jeff Banham" userId="423d8ed8-7014-4682-9604-5a3673c5e126" providerId="ADAL" clId="{32DF5D9D-E2B4-4E96-A7DD-7BE8BA631501}" dt="2024-02-02T21:33:06.709" v="2434" actId="20577"/>
          <ac:spMkLst>
            <pc:docMk/>
            <pc:sldMk cId="2223231431" sldId="281"/>
            <ac:spMk id="7" creationId="{A65FD498-3D7C-BA22-6D9D-DECEAAEC9D72}"/>
          </ac:spMkLst>
        </pc:spChg>
      </pc:sldChg>
      <pc:sldChg chg="delSp modSp mod setBg">
        <pc:chgData name="Jeff Banham" userId="423d8ed8-7014-4682-9604-5a3673c5e126" providerId="ADAL" clId="{32DF5D9D-E2B4-4E96-A7DD-7BE8BA631501}" dt="2024-02-07T22:55:17.914" v="21104" actId="115"/>
        <pc:sldMkLst>
          <pc:docMk/>
          <pc:sldMk cId="640275640" sldId="282"/>
        </pc:sldMkLst>
        <pc:spChg chg="mod">
          <ac:chgData name="Jeff Banham" userId="423d8ed8-7014-4682-9604-5a3673c5e126" providerId="ADAL" clId="{32DF5D9D-E2B4-4E96-A7DD-7BE8BA631501}" dt="2024-02-07T22:49:18.572" v="20950" actId="207"/>
          <ac:spMkLst>
            <pc:docMk/>
            <pc:sldMk cId="640275640" sldId="282"/>
            <ac:spMk id="967" creationId="{AF576489-8C61-588A-2A0E-895E8DFC7962}"/>
          </ac:spMkLst>
        </pc:spChg>
        <pc:spChg chg="mod">
          <ac:chgData name="Jeff Banham" userId="423d8ed8-7014-4682-9604-5a3673c5e126" providerId="ADAL" clId="{32DF5D9D-E2B4-4E96-A7DD-7BE8BA631501}" dt="2024-02-07T22:55:17.914" v="21104" actId="115"/>
          <ac:spMkLst>
            <pc:docMk/>
            <pc:sldMk cId="640275640" sldId="282"/>
            <ac:spMk id="1057" creationId="{9418817B-22FB-DCB6-1B4B-20FC1BEB1D1D}"/>
          </ac:spMkLst>
        </pc:spChg>
        <pc:spChg chg="del">
          <ac:chgData name="Jeff Banham" userId="423d8ed8-7014-4682-9604-5a3673c5e126" providerId="ADAL" clId="{32DF5D9D-E2B4-4E96-A7DD-7BE8BA631501}" dt="2024-02-07T22:50:21.347" v="21006" actId="478"/>
          <ac:spMkLst>
            <pc:docMk/>
            <pc:sldMk cId="640275640" sldId="282"/>
            <ac:spMk id="1061" creationId="{CD8EF9A7-68E7-F87A-EE79-A76DE88BC811}"/>
          </ac:spMkLst>
        </pc:spChg>
        <pc:spChg chg="del">
          <ac:chgData name="Jeff Banham" userId="423d8ed8-7014-4682-9604-5a3673c5e126" providerId="ADAL" clId="{32DF5D9D-E2B4-4E96-A7DD-7BE8BA631501}" dt="2024-02-07T22:50:28.607" v="21009" actId="478"/>
          <ac:spMkLst>
            <pc:docMk/>
            <pc:sldMk cId="640275640" sldId="282"/>
            <ac:spMk id="1062" creationId="{F4585782-CCE0-C4F1-C177-6F3A6BD08A77}"/>
          </ac:spMkLst>
        </pc:spChg>
        <pc:spChg chg="del">
          <ac:chgData name="Jeff Banham" userId="423d8ed8-7014-4682-9604-5a3673c5e126" providerId="ADAL" clId="{32DF5D9D-E2B4-4E96-A7DD-7BE8BA631501}" dt="2024-02-07T22:52:16.584" v="21055" actId="478"/>
          <ac:spMkLst>
            <pc:docMk/>
            <pc:sldMk cId="640275640" sldId="282"/>
            <ac:spMk id="1063" creationId="{B4BB01D1-EDF0-279A-9B4E-4E24D49316F7}"/>
          </ac:spMkLst>
        </pc:spChg>
      </pc:sldChg>
      <pc:sldChg chg="del">
        <pc:chgData name="Jeff Banham" userId="423d8ed8-7014-4682-9604-5a3673c5e126" providerId="ADAL" clId="{32DF5D9D-E2B4-4E96-A7DD-7BE8BA631501}" dt="2024-02-02T21:21:45.410" v="1863" actId="47"/>
        <pc:sldMkLst>
          <pc:docMk/>
          <pc:sldMk cId="2757939937" sldId="283"/>
        </pc:sldMkLst>
      </pc:sldChg>
      <pc:sldChg chg="addSp delSp modSp mod setBg">
        <pc:chgData name="Jeff Banham" userId="423d8ed8-7014-4682-9604-5a3673c5e126" providerId="ADAL" clId="{32DF5D9D-E2B4-4E96-A7DD-7BE8BA631501}" dt="2024-02-06T22:30:30.164" v="15106" actId="20577"/>
        <pc:sldMkLst>
          <pc:docMk/>
          <pc:sldMk cId="2008080084" sldId="284"/>
        </pc:sldMkLst>
        <pc:spChg chg="add mod">
          <ac:chgData name="Jeff Banham" userId="423d8ed8-7014-4682-9604-5a3673c5e126" providerId="ADAL" clId="{32DF5D9D-E2B4-4E96-A7DD-7BE8BA631501}" dt="2024-02-02T20:15:55.792" v="894"/>
          <ac:spMkLst>
            <pc:docMk/>
            <pc:sldMk cId="2008080084" sldId="284"/>
            <ac:spMk id="5" creationId="{E0DD0C1C-062F-7843-5D71-2556DDC02850}"/>
          </ac:spMkLst>
        </pc:spChg>
        <pc:spChg chg="add mod">
          <ac:chgData name="Jeff Banham" userId="423d8ed8-7014-4682-9604-5a3673c5e126" providerId="ADAL" clId="{32DF5D9D-E2B4-4E96-A7DD-7BE8BA631501}" dt="2024-02-05T20:38:20.464" v="11577" actId="1076"/>
          <ac:spMkLst>
            <pc:docMk/>
            <pc:sldMk cId="2008080084" sldId="284"/>
            <ac:spMk id="5" creationId="{F45F8203-A596-F2D5-DB00-78CA28106D3B}"/>
          </ac:spMkLst>
        </pc:spChg>
        <pc:spChg chg="mod">
          <ac:chgData name="Jeff Banham" userId="423d8ed8-7014-4682-9604-5a3673c5e126" providerId="ADAL" clId="{32DF5D9D-E2B4-4E96-A7DD-7BE8BA631501}" dt="2024-02-06T22:30:30.164" v="15106" actId="20577"/>
          <ac:spMkLst>
            <pc:docMk/>
            <pc:sldMk cId="2008080084" sldId="284"/>
            <ac:spMk id="7" creationId="{E9B55B43-B682-5CED-64AB-60AACADCBB88}"/>
          </ac:spMkLst>
        </pc:spChg>
        <pc:spChg chg="add del mod">
          <ac:chgData name="Jeff Banham" userId="423d8ed8-7014-4682-9604-5a3673c5e126" providerId="ADAL" clId="{32DF5D9D-E2B4-4E96-A7DD-7BE8BA631501}" dt="2024-02-02T20:18:56.817" v="930" actId="478"/>
          <ac:spMkLst>
            <pc:docMk/>
            <pc:sldMk cId="2008080084" sldId="284"/>
            <ac:spMk id="8" creationId="{C1A4129E-4558-F628-FAA5-C26D189A7907}"/>
          </ac:spMkLst>
        </pc:spChg>
        <pc:grpChg chg="mod">
          <ac:chgData name="Jeff Banham" userId="423d8ed8-7014-4682-9604-5a3673c5e126" providerId="ADAL" clId="{32DF5D9D-E2B4-4E96-A7DD-7BE8BA631501}" dt="2024-02-02T20:15:36.077" v="891" actId="1076"/>
          <ac:grpSpMkLst>
            <pc:docMk/>
            <pc:sldMk cId="2008080084" sldId="284"/>
            <ac:grpSpMk id="886" creationId="{00000000-0000-0000-0000-000000000000}"/>
          </ac:grpSpMkLst>
        </pc:grpChg>
        <pc:picChg chg="add mod">
          <ac:chgData name="Jeff Banham" userId="423d8ed8-7014-4682-9604-5a3673c5e126" providerId="ADAL" clId="{32DF5D9D-E2B4-4E96-A7DD-7BE8BA631501}" dt="2024-02-02T20:18:54.750" v="929" actId="1076"/>
          <ac:picMkLst>
            <pc:docMk/>
            <pc:sldMk cId="2008080084" sldId="284"/>
            <ac:picMk id="9" creationId="{C1DFE0A0-E145-FF9D-A5DD-886CD008E3CC}"/>
          </ac:picMkLst>
        </pc:picChg>
        <pc:picChg chg="add mod">
          <ac:chgData name="Jeff Banham" userId="423d8ed8-7014-4682-9604-5a3673c5e126" providerId="ADAL" clId="{32DF5D9D-E2B4-4E96-A7DD-7BE8BA631501}" dt="2024-02-04T14:35:12.944" v="4451"/>
          <ac:picMkLst>
            <pc:docMk/>
            <pc:sldMk cId="2008080084" sldId="284"/>
            <ac:picMk id="10" creationId="{DD61A062-E9D7-D93A-FFCD-8D68FB09502B}"/>
          </ac:picMkLst>
        </pc:picChg>
        <pc:cxnChg chg="del">
          <ac:chgData name="Jeff Banham" userId="423d8ed8-7014-4682-9604-5a3673c5e126" providerId="ADAL" clId="{32DF5D9D-E2B4-4E96-A7DD-7BE8BA631501}" dt="2024-02-02T20:15:20.331" v="884" actId="478"/>
          <ac:cxnSpMkLst>
            <pc:docMk/>
            <pc:sldMk cId="2008080084" sldId="284"/>
            <ac:cxnSpMk id="902" creationId="{00000000-0000-0000-0000-000000000000}"/>
          </ac:cxnSpMkLst>
        </pc:cxnChg>
        <pc:cxnChg chg="del">
          <ac:chgData name="Jeff Banham" userId="423d8ed8-7014-4682-9604-5a3673c5e126" providerId="ADAL" clId="{32DF5D9D-E2B4-4E96-A7DD-7BE8BA631501}" dt="2024-02-02T20:15:22.989" v="885" actId="478"/>
          <ac:cxnSpMkLst>
            <pc:docMk/>
            <pc:sldMk cId="2008080084" sldId="284"/>
            <ac:cxnSpMk id="903" creationId="{00000000-0000-0000-0000-000000000000}"/>
          </ac:cxnSpMkLst>
        </pc:cxnChg>
        <pc:cxnChg chg="del">
          <ac:chgData name="Jeff Banham" userId="423d8ed8-7014-4682-9604-5a3673c5e126" providerId="ADAL" clId="{32DF5D9D-E2B4-4E96-A7DD-7BE8BA631501}" dt="2024-02-02T20:15:25.103" v="886" actId="478"/>
          <ac:cxnSpMkLst>
            <pc:docMk/>
            <pc:sldMk cId="2008080084" sldId="284"/>
            <ac:cxnSpMk id="904" creationId="{00000000-0000-0000-0000-000000000000}"/>
          </ac:cxnSpMkLst>
        </pc:cxnChg>
        <pc:cxnChg chg="del">
          <ac:chgData name="Jeff Banham" userId="423d8ed8-7014-4682-9604-5a3673c5e126" providerId="ADAL" clId="{32DF5D9D-E2B4-4E96-A7DD-7BE8BA631501}" dt="2024-02-02T20:15:27.419" v="887" actId="478"/>
          <ac:cxnSpMkLst>
            <pc:docMk/>
            <pc:sldMk cId="2008080084" sldId="284"/>
            <ac:cxnSpMk id="905" creationId="{00000000-0000-0000-0000-000000000000}"/>
          </ac:cxnSpMkLst>
        </pc:cxnChg>
        <pc:cxnChg chg="del">
          <ac:chgData name="Jeff Banham" userId="423d8ed8-7014-4682-9604-5a3673c5e126" providerId="ADAL" clId="{32DF5D9D-E2B4-4E96-A7DD-7BE8BA631501}" dt="2024-02-02T20:15:30.005" v="888" actId="478"/>
          <ac:cxnSpMkLst>
            <pc:docMk/>
            <pc:sldMk cId="2008080084" sldId="284"/>
            <ac:cxnSpMk id="906" creationId="{00000000-0000-0000-0000-000000000000}"/>
          </ac:cxnSpMkLst>
        </pc:cxnChg>
        <pc:cxnChg chg="del">
          <ac:chgData name="Jeff Banham" userId="423d8ed8-7014-4682-9604-5a3673c5e126" providerId="ADAL" clId="{32DF5D9D-E2B4-4E96-A7DD-7BE8BA631501}" dt="2024-02-02T20:15:31.960" v="889" actId="478"/>
          <ac:cxnSpMkLst>
            <pc:docMk/>
            <pc:sldMk cId="2008080084" sldId="284"/>
            <ac:cxnSpMk id="907" creationId="{00000000-0000-0000-0000-000000000000}"/>
          </ac:cxnSpMkLst>
        </pc:cxnChg>
        <pc:cxnChg chg="del">
          <ac:chgData name="Jeff Banham" userId="423d8ed8-7014-4682-9604-5a3673c5e126" providerId="ADAL" clId="{32DF5D9D-E2B4-4E96-A7DD-7BE8BA631501}" dt="2024-02-02T20:15:34.248" v="890" actId="478"/>
          <ac:cxnSpMkLst>
            <pc:docMk/>
            <pc:sldMk cId="2008080084" sldId="284"/>
            <ac:cxnSpMk id="908" creationId="{00000000-0000-0000-0000-000000000000}"/>
          </ac:cxnSpMkLst>
        </pc:cxnChg>
        <pc:cxnChg chg="del">
          <ac:chgData name="Jeff Banham" userId="423d8ed8-7014-4682-9604-5a3673c5e126" providerId="ADAL" clId="{32DF5D9D-E2B4-4E96-A7DD-7BE8BA631501}" dt="2024-02-02T20:15:38.766" v="892" actId="478"/>
          <ac:cxnSpMkLst>
            <pc:docMk/>
            <pc:sldMk cId="2008080084" sldId="284"/>
            <ac:cxnSpMk id="909" creationId="{00000000-0000-0000-0000-000000000000}"/>
          </ac:cxnSpMkLst>
        </pc:cxnChg>
        <pc:cxnChg chg="del">
          <ac:chgData name="Jeff Banham" userId="423d8ed8-7014-4682-9604-5a3673c5e126" providerId="ADAL" clId="{32DF5D9D-E2B4-4E96-A7DD-7BE8BA631501}" dt="2024-02-02T20:15:41.277" v="893" actId="478"/>
          <ac:cxnSpMkLst>
            <pc:docMk/>
            <pc:sldMk cId="2008080084" sldId="284"/>
            <ac:cxnSpMk id="910" creationId="{00000000-0000-0000-0000-000000000000}"/>
          </ac:cxnSpMkLst>
        </pc:cxnChg>
      </pc:sldChg>
      <pc:sldChg chg="modSp del mod">
        <pc:chgData name="Jeff Banham" userId="423d8ed8-7014-4682-9604-5a3673c5e126" providerId="ADAL" clId="{32DF5D9D-E2B4-4E96-A7DD-7BE8BA631501}" dt="2024-02-02T20:57:25.236" v="1507" actId="47"/>
        <pc:sldMkLst>
          <pc:docMk/>
          <pc:sldMk cId="4212181937" sldId="285"/>
        </pc:sldMkLst>
        <pc:spChg chg="mod">
          <ac:chgData name="Jeff Banham" userId="423d8ed8-7014-4682-9604-5a3673c5e126" providerId="ADAL" clId="{32DF5D9D-E2B4-4E96-A7DD-7BE8BA631501}" dt="2024-02-02T20:55:54.202" v="1492" actId="14100"/>
          <ac:spMkLst>
            <pc:docMk/>
            <pc:sldMk cId="4212181937" sldId="285"/>
            <ac:spMk id="7" creationId="{E9B55B43-B682-5CED-64AB-60AACADCBB88}"/>
          </ac:spMkLst>
        </pc:spChg>
      </pc:sldChg>
      <pc:sldChg chg="modSp del mod">
        <pc:chgData name="Jeff Banham" userId="423d8ed8-7014-4682-9604-5a3673c5e126" providerId="ADAL" clId="{32DF5D9D-E2B4-4E96-A7DD-7BE8BA631501}" dt="2024-02-02T20:57:31.564" v="1509" actId="47"/>
        <pc:sldMkLst>
          <pc:docMk/>
          <pc:sldMk cId="2829277261" sldId="286"/>
        </pc:sldMkLst>
        <pc:spChg chg="mod">
          <ac:chgData name="Jeff Banham" userId="423d8ed8-7014-4682-9604-5a3673c5e126" providerId="ADAL" clId="{32DF5D9D-E2B4-4E96-A7DD-7BE8BA631501}" dt="2024-02-02T20:21:51.097" v="956" actId="20577"/>
          <ac:spMkLst>
            <pc:docMk/>
            <pc:sldMk cId="2829277261" sldId="286"/>
            <ac:spMk id="7" creationId="{E9B55B43-B682-5CED-64AB-60AACADCBB88}"/>
          </ac:spMkLst>
        </pc:spChg>
      </pc:sldChg>
      <pc:sldChg chg="addSp delSp modSp mod setBg">
        <pc:chgData name="Jeff Banham" userId="423d8ed8-7014-4682-9604-5a3673c5e126" providerId="ADAL" clId="{32DF5D9D-E2B4-4E96-A7DD-7BE8BA631501}" dt="2024-02-08T13:13:15.983" v="21109" actId="14100"/>
        <pc:sldMkLst>
          <pc:docMk/>
          <pc:sldMk cId="1255428857" sldId="287"/>
        </pc:sldMkLst>
        <pc:spChg chg="mod">
          <ac:chgData name="Jeff Banham" userId="423d8ed8-7014-4682-9604-5a3673c5e126" providerId="ADAL" clId="{32DF5D9D-E2B4-4E96-A7DD-7BE8BA631501}" dt="2024-02-07T14:01:06.352" v="16495"/>
          <ac:spMkLst>
            <pc:docMk/>
            <pc:sldMk cId="1255428857" sldId="287"/>
            <ac:spMk id="2" creationId="{A77A792C-3E7F-C459-901E-A23361818715}"/>
          </ac:spMkLst>
        </pc:spChg>
        <pc:spChg chg="mod">
          <ac:chgData name="Jeff Banham" userId="423d8ed8-7014-4682-9604-5a3673c5e126" providerId="ADAL" clId="{32DF5D9D-E2B4-4E96-A7DD-7BE8BA631501}" dt="2024-02-05T20:00:01.902" v="11092" actId="20577"/>
          <ac:spMkLst>
            <pc:docMk/>
            <pc:sldMk cId="1255428857" sldId="287"/>
            <ac:spMk id="3" creationId="{D678EA7A-6610-37FE-5D27-062AD7A4B779}"/>
          </ac:spMkLst>
        </pc:spChg>
        <pc:spChg chg="del mod">
          <ac:chgData name="Jeff Banham" userId="423d8ed8-7014-4682-9604-5a3673c5e126" providerId="ADAL" clId="{32DF5D9D-E2B4-4E96-A7DD-7BE8BA631501}" dt="2024-02-05T19:59:31.804" v="11053" actId="478"/>
          <ac:spMkLst>
            <pc:docMk/>
            <pc:sldMk cId="1255428857" sldId="287"/>
            <ac:spMk id="8" creationId="{0AE521EF-F20B-20D3-6B60-5F74A9FA834B}"/>
          </ac:spMkLst>
        </pc:spChg>
        <pc:picChg chg="add mod">
          <ac:chgData name="Jeff Banham" userId="423d8ed8-7014-4682-9604-5a3673c5e126" providerId="ADAL" clId="{32DF5D9D-E2B4-4E96-A7DD-7BE8BA631501}" dt="2024-02-04T14:33:13.381" v="4416"/>
          <ac:picMkLst>
            <pc:docMk/>
            <pc:sldMk cId="1255428857" sldId="287"/>
            <ac:picMk id="4" creationId="{723B2BB2-67B2-2300-E6FF-6D7615C05C3C}"/>
          </ac:picMkLst>
        </pc:picChg>
        <pc:picChg chg="del">
          <ac:chgData name="Jeff Banham" userId="423d8ed8-7014-4682-9604-5a3673c5e126" providerId="ADAL" clId="{32DF5D9D-E2B4-4E96-A7DD-7BE8BA631501}" dt="2024-02-08T13:13:06.128" v="21105" actId="478"/>
          <ac:picMkLst>
            <pc:docMk/>
            <pc:sldMk cId="1255428857" sldId="287"/>
            <ac:picMk id="6" creationId="{DEF796B8-60D4-1798-BA9E-1D1E7474C98F}"/>
          </ac:picMkLst>
        </pc:picChg>
        <pc:picChg chg="add mod">
          <ac:chgData name="Jeff Banham" userId="423d8ed8-7014-4682-9604-5a3673c5e126" providerId="ADAL" clId="{32DF5D9D-E2B4-4E96-A7DD-7BE8BA631501}" dt="2024-02-08T13:13:15.983" v="21109" actId="14100"/>
          <ac:picMkLst>
            <pc:docMk/>
            <pc:sldMk cId="1255428857" sldId="287"/>
            <ac:picMk id="7" creationId="{846748CA-2F15-D51C-6E5C-D7D4EBF07110}"/>
          </ac:picMkLst>
        </pc:picChg>
      </pc:sldChg>
      <pc:sldChg chg="addSp delSp modSp mod setBg">
        <pc:chgData name="Jeff Banham" userId="423d8ed8-7014-4682-9604-5a3673c5e126" providerId="ADAL" clId="{32DF5D9D-E2B4-4E96-A7DD-7BE8BA631501}" dt="2024-02-07T14:03:19.081" v="16513" actId="20577"/>
        <pc:sldMkLst>
          <pc:docMk/>
          <pc:sldMk cId="1255740585" sldId="288"/>
        </pc:sldMkLst>
        <pc:spChg chg="mod">
          <ac:chgData name="Jeff Banham" userId="423d8ed8-7014-4682-9604-5a3673c5e126" providerId="ADAL" clId="{32DF5D9D-E2B4-4E96-A7DD-7BE8BA631501}" dt="2024-02-07T14:03:19.081" v="16513" actId="20577"/>
          <ac:spMkLst>
            <pc:docMk/>
            <pc:sldMk cId="1255740585" sldId="288"/>
            <ac:spMk id="2" creationId="{A77A792C-3E7F-C459-901E-A23361818715}"/>
          </ac:spMkLst>
        </pc:spChg>
        <pc:spChg chg="mod">
          <ac:chgData name="Jeff Banham" userId="423d8ed8-7014-4682-9604-5a3673c5e126" providerId="ADAL" clId="{32DF5D9D-E2B4-4E96-A7DD-7BE8BA631501}" dt="2024-02-05T16:56:26.735" v="8525" actId="115"/>
          <ac:spMkLst>
            <pc:docMk/>
            <pc:sldMk cId="1255740585" sldId="288"/>
            <ac:spMk id="3" creationId="{D678EA7A-6610-37FE-5D27-062AD7A4B779}"/>
          </ac:spMkLst>
        </pc:spChg>
        <pc:spChg chg="add mod">
          <ac:chgData name="Jeff Banham" userId="423d8ed8-7014-4682-9604-5a3673c5e126" providerId="ADAL" clId="{32DF5D9D-E2B4-4E96-A7DD-7BE8BA631501}" dt="2024-02-04T23:07:18.031" v="5201" actId="20577"/>
          <ac:spMkLst>
            <pc:docMk/>
            <pc:sldMk cId="1255740585" sldId="288"/>
            <ac:spMk id="6" creationId="{34F30734-4F41-884F-5E2F-31E2B15753DF}"/>
          </ac:spMkLst>
        </pc:spChg>
        <pc:spChg chg="add del mod">
          <ac:chgData name="Jeff Banham" userId="423d8ed8-7014-4682-9604-5a3673c5e126" providerId="ADAL" clId="{32DF5D9D-E2B4-4E96-A7DD-7BE8BA631501}" dt="2024-02-05T16:57:29.429" v="8534" actId="1076"/>
          <ac:spMkLst>
            <pc:docMk/>
            <pc:sldMk cId="1255740585" sldId="288"/>
            <ac:spMk id="799" creationId="{00000000-0000-0000-0000-000000000000}"/>
          </ac:spMkLst>
        </pc:spChg>
        <pc:spChg chg="mod">
          <ac:chgData name="Jeff Banham" userId="423d8ed8-7014-4682-9604-5a3673c5e126" providerId="ADAL" clId="{32DF5D9D-E2B4-4E96-A7DD-7BE8BA631501}" dt="2024-02-05T16:59:14.032" v="8541" actId="14100"/>
          <ac:spMkLst>
            <pc:docMk/>
            <pc:sldMk cId="1255740585" sldId="288"/>
            <ac:spMk id="803" creationId="{00000000-0000-0000-0000-000000000000}"/>
          </ac:spMkLst>
        </pc:spChg>
        <pc:grpChg chg="del">
          <ac:chgData name="Jeff Banham" userId="423d8ed8-7014-4682-9604-5a3673c5e126" providerId="ADAL" clId="{32DF5D9D-E2B4-4E96-A7DD-7BE8BA631501}" dt="2024-02-04T23:06:56.411" v="5139" actId="478"/>
          <ac:grpSpMkLst>
            <pc:docMk/>
            <pc:sldMk cId="1255740585" sldId="288"/>
            <ac:grpSpMk id="815" creationId="{00000000-0000-0000-0000-000000000000}"/>
          </ac:grpSpMkLst>
        </pc:grpChg>
        <pc:picChg chg="add mod">
          <ac:chgData name="Jeff Banham" userId="423d8ed8-7014-4682-9604-5a3673c5e126" providerId="ADAL" clId="{32DF5D9D-E2B4-4E96-A7DD-7BE8BA631501}" dt="2024-02-04T14:33:23.366" v="4421"/>
          <ac:picMkLst>
            <pc:docMk/>
            <pc:sldMk cId="1255740585" sldId="288"/>
            <ac:picMk id="4" creationId="{B043C9C6-2B18-C6A0-4FF7-153D0FD7ACAE}"/>
          </ac:picMkLst>
        </pc:picChg>
        <pc:picChg chg="add mod">
          <ac:chgData name="Jeff Banham" userId="423d8ed8-7014-4682-9604-5a3673c5e126" providerId="ADAL" clId="{32DF5D9D-E2B4-4E96-A7DD-7BE8BA631501}" dt="2024-02-04T23:08:07.597" v="5202"/>
          <ac:picMkLst>
            <pc:docMk/>
            <pc:sldMk cId="1255740585" sldId="288"/>
            <ac:picMk id="5" creationId="{E7459B0A-DB46-17D4-D724-C8AF228DD560}"/>
          </ac:picMkLst>
        </pc:picChg>
        <pc:picChg chg="add mod">
          <ac:chgData name="Jeff Banham" userId="423d8ed8-7014-4682-9604-5a3673c5e126" providerId="ADAL" clId="{32DF5D9D-E2B4-4E96-A7DD-7BE8BA631501}" dt="2024-02-05T16:55:31.907" v="8474" actId="1076"/>
          <ac:picMkLst>
            <pc:docMk/>
            <pc:sldMk cId="1255740585" sldId="288"/>
            <ac:picMk id="7" creationId="{D9771295-DA90-6D30-9E5E-1766A1FC4346}"/>
          </ac:picMkLst>
        </pc:picChg>
        <pc:picChg chg="add mod">
          <ac:chgData name="Jeff Banham" userId="423d8ed8-7014-4682-9604-5a3673c5e126" providerId="ADAL" clId="{32DF5D9D-E2B4-4E96-A7DD-7BE8BA631501}" dt="2024-02-05T16:55:29.162" v="8473" actId="1076"/>
          <ac:picMkLst>
            <pc:docMk/>
            <pc:sldMk cId="1255740585" sldId="288"/>
            <ac:picMk id="8" creationId="{CDEB8ED6-DE66-C1EE-AA63-F170D286086A}"/>
          </ac:picMkLst>
        </pc:picChg>
        <pc:picChg chg="add mod">
          <ac:chgData name="Jeff Banham" userId="423d8ed8-7014-4682-9604-5a3673c5e126" providerId="ADAL" clId="{32DF5D9D-E2B4-4E96-A7DD-7BE8BA631501}" dt="2024-02-05T16:57:41.171" v="8538" actId="14100"/>
          <ac:picMkLst>
            <pc:docMk/>
            <pc:sldMk cId="1255740585" sldId="288"/>
            <ac:picMk id="2050" creationId="{26A9FACF-94C0-6DA5-8A29-4E8AC75ACBA6}"/>
          </ac:picMkLst>
        </pc:picChg>
        <pc:picChg chg="add mod">
          <ac:chgData name="Jeff Banham" userId="423d8ed8-7014-4682-9604-5a3673c5e126" providerId="ADAL" clId="{32DF5D9D-E2B4-4E96-A7DD-7BE8BA631501}" dt="2024-02-05T17:02:37.807" v="8544" actId="1076"/>
          <ac:picMkLst>
            <pc:docMk/>
            <pc:sldMk cId="1255740585" sldId="288"/>
            <ac:picMk id="2052" creationId="{305BC772-5759-5A52-C859-FD4AF3D0F0CB}"/>
          </ac:picMkLst>
        </pc:picChg>
      </pc:sldChg>
      <pc:sldChg chg="addSp modSp del mod ord setBg">
        <pc:chgData name="Jeff Banham" userId="423d8ed8-7014-4682-9604-5a3673c5e126" providerId="ADAL" clId="{32DF5D9D-E2B4-4E96-A7DD-7BE8BA631501}" dt="2024-02-05T14:54:09.853" v="6042" actId="47"/>
        <pc:sldMkLst>
          <pc:docMk/>
          <pc:sldMk cId="781042205" sldId="289"/>
        </pc:sldMkLst>
        <pc:spChg chg="mod">
          <ac:chgData name="Jeff Banham" userId="423d8ed8-7014-4682-9604-5a3673c5e126" providerId="ADAL" clId="{32DF5D9D-E2B4-4E96-A7DD-7BE8BA631501}" dt="2024-02-02T19:43:10.446" v="369" actId="6549"/>
          <ac:spMkLst>
            <pc:docMk/>
            <pc:sldMk cId="781042205" sldId="289"/>
            <ac:spMk id="3" creationId="{D678EA7A-6610-37FE-5D27-062AD7A4B779}"/>
          </ac:spMkLst>
        </pc:spChg>
        <pc:picChg chg="add mod">
          <ac:chgData name="Jeff Banham" userId="423d8ed8-7014-4682-9604-5a3673c5e126" providerId="ADAL" clId="{32DF5D9D-E2B4-4E96-A7DD-7BE8BA631501}" dt="2024-02-04T14:33:19.251" v="4419"/>
          <ac:picMkLst>
            <pc:docMk/>
            <pc:sldMk cId="781042205" sldId="289"/>
            <ac:picMk id="4" creationId="{B1448C5D-B490-8212-9D57-E6243FC211F6}"/>
          </ac:picMkLst>
        </pc:picChg>
      </pc:sldChg>
      <pc:sldChg chg="addSp delSp modSp add del mod setBg">
        <pc:chgData name="Jeff Banham" userId="423d8ed8-7014-4682-9604-5a3673c5e126" providerId="ADAL" clId="{32DF5D9D-E2B4-4E96-A7DD-7BE8BA631501}" dt="2024-02-07T22:10:21.044" v="20638" actId="20577"/>
        <pc:sldMkLst>
          <pc:docMk/>
          <pc:sldMk cId="382128184" sldId="290"/>
        </pc:sldMkLst>
        <pc:spChg chg="mod">
          <ac:chgData name="Jeff Banham" userId="423d8ed8-7014-4682-9604-5a3673c5e126" providerId="ADAL" clId="{32DF5D9D-E2B4-4E96-A7DD-7BE8BA631501}" dt="2024-02-07T14:01:25.856" v="16496"/>
          <ac:spMkLst>
            <pc:docMk/>
            <pc:sldMk cId="382128184" sldId="290"/>
            <ac:spMk id="2" creationId="{A77A792C-3E7F-C459-901E-A23361818715}"/>
          </ac:spMkLst>
        </pc:spChg>
        <pc:spChg chg="mod">
          <ac:chgData name="Jeff Banham" userId="423d8ed8-7014-4682-9604-5a3673c5e126" providerId="ADAL" clId="{32DF5D9D-E2B4-4E96-A7DD-7BE8BA631501}" dt="2024-02-05T15:54:16.540" v="6803" actId="6549"/>
          <ac:spMkLst>
            <pc:docMk/>
            <pc:sldMk cId="382128184" sldId="290"/>
            <ac:spMk id="3" creationId="{D678EA7A-6610-37FE-5D27-062AD7A4B779}"/>
          </ac:spMkLst>
        </pc:spChg>
        <pc:spChg chg="del mod">
          <ac:chgData name="Jeff Banham" userId="423d8ed8-7014-4682-9604-5a3673c5e126" providerId="ADAL" clId="{32DF5D9D-E2B4-4E96-A7DD-7BE8BA631501}" dt="2024-02-05T17:34:16.236" v="8640" actId="478"/>
          <ac:spMkLst>
            <pc:docMk/>
            <pc:sldMk cId="382128184" sldId="290"/>
            <ac:spMk id="4" creationId="{88CFF8B1-87FD-BA89-C0D0-C2DB3F5691BC}"/>
          </ac:spMkLst>
        </pc:spChg>
        <pc:spChg chg="add mod">
          <ac:chgData name="Jeff Banham" userId="423d8ed8-7014-4682-9604-5a3673c5e126" providerId="ADAL" clId="{32DF5D9D-E2B4-4E96-A7DD-7BE8BA631501}" dt="2024-02-05T17:37:27.400" v="8661" actId="1076"/>
          <ac:spMkLst>
            <pc:docMk/>
            <pc:sldMk cId="382128184" sldId="290"/>
            <ac:spMk id="10" creationId="{D912871C-B421-C5B4-99EF-5AD5E94E7083}"/>
          </ac:spMkLst>
        </pc:spChg>
        <pc:spChg chg="add mod">
          <ac:chgData name="Jeff Banham" userId="423d8ed8-7014-4682-9604-5a3673c5e126" providerId="ADAL" clId="{32DF5D9D-E2B4-4E96-A7DD-7BE8BA631501}" dt="2024-02-07T14:01:35.433" v="16497" actId="1076"/>
          <ac:spMkLst>
            <pc:docMk/>
            <pc:sldMk cId="382128184" sldId="290"/>
            <ac:spMk id="11" creationId="{41066EE8-CA5C-6B08-0F2E-ECBC9A617053}"/>
          </ac:spMkLst>
        </pc:spChg>
        <pc:spChg chg="add mod">
          <ac:chgData name="Jeff Banham" userId="423d8ed8-7014-4682-9604-5a3673c5e126" providerId="ADAL" clId="{32DF5D9D-E2B4-4E96-A7DD-7BE8BA631501}" dt="2024-02-05T17:39:07.178" v="8677" actId="1076"/>
          <ac:spMkLst>
            <pc:docMk/>
            <pc:sldMk cId="382128184" sldId="290"/>
            <ac:spMk id="18" creationId="{75DDBC1D-EB4C-63BF-3CFE-8B492186B9D3}"/>
          </ac:spMkLst>
        </pc:spChg>
        <pc:spChg chg="add mod">
          <ac:chgData name="Jeff Banham" userId="423d8ed8-7014-4682-9604-5a3673c5e126" providerId="ADAL" clId="{32DF5D9D-E2B4-4E96-A7DD-7BE8BA631501}" dt="2024-02-05T17:39:16.601" v="8679" actId="1076"/>
          <ac:spMkLst>
            <pc:docMk/>
            <pc:sldMk cId="382128184" sldId="290"/>
            <ac:spMk id="19" creationId="{A7A64539-B24C-54A4-7E8B-3487C1FFBC95}"/>
          </ac:spMkLst>
        </pc:spChg>
        <pc:spChg chg="add mod">
          <ac:chgData name="Jeff Banham" userId="423d8ed8-7014-4682-9604-5a3673c5e126" providerId="ADAL" clId="{32DF5D9D-E2B4-4E96-A7DD-7BE8BA631501}" dt="2024-02-07T14:01:49.355" v="16499" actId="1076"/>
          <ac:spMkLst>
            <pc:docMk/>
            <pc:sldMk cId="382128184" sldId="290"/>
            <ac:spMk id="20" creationId="{A8BC4477-02D8-E4E6-6B45-9710FB9E090A}"/>
          </ac:spMkLst>
        </pc:spChg>
        <pc:spChg chg="add mod">
          <ac:chgData name="Jeff Banham" userId="423d8ed8-7014-4682-9604-5a3673c5e126" providerId="ADAL" clId="{32DF5D9D-E2B4-4E96-A7DD-7BE8BA631501}" dt="2024-02-07T22:09:20.723" v="20622" actId="404"/>
          <ac:spMkLst>
            <pc:docMk/>
            <pc:sldMk cId="382128184" sldId="290"/>
            <ac:spMk id="21" creationId="{A79149B0-B8DC-FF7A-07DB-C32A472D36D7}"/>
          </ac:spMkLst>
        </pc:spChg>
        <pc:spChg chg="add mod">
          <ac:chgData name="Jeff Banham" userId="423d8ed8-7014-4682-9604-5a3673c5e126" providerId="ADAL" clId="{32DF5D9D-E2B4-4E96-A7DD-7BE8BA631501}" dt="2024-02-07T22:09:44.135" v="20628" actId="20577"/>
          <ac:spMkLst>
            <pc:docMk/>
            <pc:sldMk cId="382128184" sldId="290"/>
            <ac:spMk id="22" creationId="{5FBAA83F-324B-E775-BA25-9D9D828789C7}"/>
          </ac:spMkLst>
        </pc:spChg>
        <pc:spChg chg="add mod">
          <ac:chgData name="Jeff Banham" userId="423d8ed8-7014-4682-9604-5a3673c5e126" providerId="ADAL" clId="{32DF5D9D-E2B4-4E96-A7DD-7BE8BA631501}" dt="2024-02-07T22:09:54.354" v="20631" actId="20577"/>
          <ac:spMkLst>
            <pc:docMk/>
            <pc:sldMk cId="382128184" sldId="290"/>
            <ac:spMk id="23" creationId="{FB073D4D-1885-D60B-6349-D065DB624897}"/>
          </ac:spMkLst>
        </pc:spChg>
        <pc:spChg chg="add mod">
          <ac:chgData name="Jeff Banham" userId="423d8ed8-7014-4682-9604-5a3673c5e126" providerId="ADAL" clId="{32DF5D9D-E2B4-4E96-A7DD-7BE8BA631501}" dt="2024-02-07T22:10:07.535" v="20634" actId="20577"/>
          <ac:spMkLst>
            <pc:docMk/>
            <pc:sldMk cId="382128184" sldId="290"/>
            <ac:spMk id="24" creationId="{5A7AAB46-57A4-7F14-B4AC-D821B9F0A81D}"/>
          </ac:spMkLst>
        </pc:spChg>
        <pc:spChg chg="add mod">
          <ac:chgData name="Jeff Banham" userId="423d8ed8-7014-4682-9604-5a3673c5e126" providerId="ADAL" clId="{32DF5D9D-E2B4-4E96-A7DD-7BE8BA631501}" dt="2024-02-07T22:10:21.044" v="20638" actId="20577"/>
          <ac:spMkLst>
            <pc:docMk/>
            <pc:sldMk cId="382128184" sldId="290"/>
            <ac:spMk id="25" creationId="{83FA1F47-E8B4-CE1D-215F-553DA513171B}"/>
          </ac:spMkLst>
        </pc:spChg>
        <pc:spChg chg="mod">
          <ac:chgData name="Jeff Banham" userId="423d8ed8-7014-4682-9604-5a3673c5e126" providerId="ADAL" clId="{32DF5D9D-E2B4-4E96-A7DD-7BE8BA631501}" dt="2024-02-05T17:36:14.937" v="8655" actId="1076"/>
          <ac:spMkLst>
            <pc:docMk/>
            <pc:sldMk cId="382128184" sldId="290"/>
            <ac:spMk id="803" creationId="{00000000-0000-0000-0000-000000000000}"/>
          </ac:spMkLst>
        </pc:spChg>
        <pc:grpChg chg="del">
          <ac:chgData name="Jeff Banham" userId="423d8ed8-7014-4682-9604-5a3673c5e126" providerId="ADAL" clId="{32DF5D9D-E2B4-4E96-A7DD-7BE8BA631501}" dt="2024-02-05T14:58:35.706" v="6112" actId="478"/>
          <ac:grpSpMkLst>
            <pc:docMk/>
            <pc:sldMk cId="382128184" sldId="290"/>
            <ac:grpSpMk id="815" creationId="{00000000-0000-0000-0000-000000000000}"/>
          </ac:grpSpMkLst>
        </pc:grpChg>
        <pc:picChg chg="add mod">
          <ac:chgData name="Jeff Banham" userId="423d8ed8-7014-4682-9604-5a3673c5e126" providerId="ADAL" clId="{32DF5D9D-E2B4-4E96-A7DD-7BE8BA631501}" dt="2024-02-04T14:33:15.211" v="4417"/>
          <ac:picMkLst>
            <pc:docMk/>
            <pc:sldMk cId="382128184" sldId="290"/>
            <ac:picMk id="5" creationId="{9F38C994-FB28-BDFA-7E6B-F73FA598D947}"/>
          </ac:picMkLst>
        </pc:picChg>
        <pc:picChg chg="add mod">
          <ac:chgData name="Jeff Banham" userId="423d8ed8-7014-4682-9604-5a3673c5e126" providerId="ADAL" clId="{32DF5D9D-E2B4-4E96-A7DD-7BE8BA631501}" dt="2024-02-05T17:37:24.776" v="8660" actId="1076"/>
          <ac:picMkLst>
            <pc:docMk/>
            <pc:sldMk cId="382128184" sldId="290"/>
            <ac:picMk id="7" creationId="{CD369883-171B-9E17-B22F-60279DD37041}"/>
          </ac:picMkLst>
        </pc:picChg>
        <pc:picChg chg="add mod">
          <ac:chgData name="Jeff Banham" userId="423d8ed8-7014-4682-9604-5a3673c5e126" providerId="ADAL" clId="{32DF5D9D-E2B4-4E96-A7DD-7BE8BA631501}" dt="2024-02-05T17:37:31.344" v="8662" actId="1076"/>
          <ac:picMkLst>
            <pc:docMk/>
            <pc:sldMk cId="382128184" sldId="290"/>
            <ac:picMk id="9" creationId="{5EA08F1D-300A-FE73-A4FA-56AE70B7CC1C}"/>
          </ac:picMkLst>
        </pc:picChg>
        <pc:picChg chg="add del mod">
          <ac:chgData name="Jeff Banham" userId="423d8ed8-7014-4682-9604-5a3673c5e126" providerId="ADAL" clId="{32DF5D9D-E2B4-4E96-A7DD-7BE8BA631501}" dt="2024-02-05T17:38:22.280" v="8667" actId="478"/>
          <ac:picMkLst>
            <pc:docMk/>
            <pc:sldMk cId="382128184" sldId="290"/>
            <ac:picMk id="13" creationId="{47432878-99C7-4B14-3CC5-2A718D9466CC}"/>
          </ac:picMkLst>
        </pc:picChg>
        <pc:picChg chg="add mod">
          <ac:chgData name="Jeff Banham" userId="423d8ed8-7014-4682-9604-5a3673c5e126" providerId="ADAL" clId="{32DF5D9D-E2B4-4E96-A7DD-7BE8BA631501}" dt="2024-02-05T17:38:30.720" v="8670" actId="1076"/>
          <ac:picMkLst>
            <pc:docMk/>
            <pc:sldMk cId="382128184" sldId="290"/>
            <ac:picMk id="15" creationId="{B5B130D4-F99C-467D-1D7C-E6F3A387FBE0}"/>
          </ac:picMkLst>
        </pc:picChg>
        <pc:picChg chg="add mod">
          <ac:chgData name="Jeff Banham" userId="423d8ed8-7014-4682-9604-5a3673c5e126" providerId="ADAL" clId="{32DF5D9D-E2B4-4E96-A7DD-7BE8BA631501}" dt="2024-02-05T17:38:58.840" v="8675" actId="1076"/>
          <ac:picMkLst>
            <pc:docMk/>
            <pc:sldMk cId="382128184" sldId="290"/>
            <ac:picMk id="17" creationId="{E37353E6-9ED4-0CA0-6978-27C8E3F5A180}"/>
          </ac:picMkLst>
        </pc:picChg>
      </pc:sldChg>
      <pc:sldChg chg="del">
        <pc:chgData name="Jeff Banham" userId="423d8ed8-7014-4682-9604-5a3673c5e126" providerId="ADAL" clId="{32DF5D9D-E2B4-4E96-A7DD-7BE8BA631501}" dt="2024-02-02T21:22:25.259" v="1864" actId="47"/>
        <pc:sldMkLst>
          <pc:docMk/>
          <pc:sldMk cId="1968469455" sldId="291"/>
        </pc:sldMkLst>
      </pc:sldChg>
      <pc:sldChg chg="addSp modSp mod ord setBg">
        <pc:chgData name="Jeff Banham" userId="423d8ed8-7014-4682-9604-5a3673c5e126" providerId="ADAL" clId="{32DF5D9D-E2B4-4E96-A7DD-7BE8BA631501}" dt="2024-02-05T15:52:23.912" v="6653" actId="403"/>
        <pc:sldMkLst>
          <pc:docMk/>
          <pc:sldMk cId="3737149150" sldId="292"/>
        </pc:sldMkLst>
        <pc:spChg chg="mod">
          <ac:chgData name="Jeff Banham" userId="423d8ed8-7014-4682-9604-5a3673c5e126" providerId="ADAL" clId="{32DF5D9D-E2B4-4E96-A7DD-7BE8BA631501}" dt="2024-02-05T15:52:23.912" v="6653" actId="403"/>
          <ac:spMkLst>
            <pc:docMk/>
            <pc:sldMk cId="3737149150" sldId="292"/>
            <ac:spMk id="967" creationId="{AF576489-8C61-588A-2A0E-895E8DFC7962}"/>
          </ac:spMkLst>
        </pc:spChg>
        <pc:spChg chg="mod">
          <ac:chgData name="Jeff Banham" userId="423d8ed8-7014-4682-9604-5a3673c5e126" providerId="ADAL" clId="{32DF5D9D-E2B4-4E96-A7DD-7BE8BA631501}" dt="2024-02-04T23:39:06.500" v="5789" actId="1076"/>
          <ac:spMkLst>
            <pc:docMk/>
            <pc:sldMk cId="3737149150" sldId="292"/>
            <ac:spMk id="1057" creationId="{9418817B-22FB-DCB6-1B4B-20FC1BEB1D1D}"/>
          </ac:spMkLst>
        </pc:spChg>
        <pc:picChg chg="add mod">
          <ac:chgData name="Jeff Banham" userId="423d8ed8-7014-4682-9604-5a3673c5e126" providerId="ADAL" clId="{32DF5D9D-E2B4-4E96-A7DD-7BE8BA631501}" dt="2024-02-04T23:39:01.276" v="5788" actId="1076"/>
          <ac:picMkLst>
            <pc:docMk/>
            <pc:sldMk cId="3737149150" sldId="292"/>
            <ac:picMk id="965" creationId="{221DE0B3-3375-FD53-E735-61CBFDF5AD00}"/>
          </ac:picMkLst>
        </pc:picChg>
      </pc:sldChg>
      <pc:sldChg chg="addSp delSp modSp mod setBg">
        <pc:chgData name="Jeff Banham" userId="423d8ed8-7014-4682-9604-5a3673c5e126" providerId="ADAL" clId="{32DF5D9D-E2B4-4E96-A7DD-7BE8BA631501}" dt="2024-02-05T14:52:36.050" v="6012" actId="20577"/>
        <pc:sldMkLst>
          <pc:docMk/>
          <pc:sldMk cId="3577112095" sldId="293"/>
        </pc:sldMkLst>
        <pc:spChg chg="mod">
          <ac:chgData name="Jeff Banham" userId="423d8ed8-7014-4682-9604-5a3673c5e126" providerId="ADAL" clId="{32DF5D9D-E2B4-4E96-A7DD-7BE8BA631501}" dt="2024-02-05T14:52:36.050" v="6012" actId="20577"/>
          <ac:spMkLst>
            <pc:docMk/>
            <pc:sldMk cId="3577112095" sldId="293"/>
            <ac:spMk id="3" creationId="{D678EA7A-6610-37FE-5D27-062AD7A4B779}"/>
          </ac:spMkLst>
        </pc:spChg>
        <pc:picChg chg="del">
          <ac:chgData name="Jeff Banham" userId="423d8ed8-7014-4682-9604-5a3673c5e126" providerId="ADAL" clId="{32DF5D9D-E2B4-4E96-A7DD-7BE8BA631501}" dt="2024-02-04T14:33:07.194" v="4412" actId="478"/>
          <ac:picMkLst>
            <pc:docMk/>
            <pc:sldMk cId="3577112095" sldId="293"/>
            <ac:picMk id="4" creationId="{3C092A1D-E31E-88FC-5203-4DFC9F0CACF1}"/>
          </ac:picMkLst>
        </pc:picChg>
        <pc:picChg chg="mod">
          <ac:chgData name="Jeff Banham" userId="423d8ed8-7014-4682-9604-5a3673c5e126" providerId="ADAL" clId="{32DF5D9D-E2B4-4E96-A7DD-7BE8BA631501}" dt="2024-02-04T23:32:31.124" v="5772" actId="14100"/>
          <ac:picMkLst>
            <pc:docMk/>
            <pc:sldMk cId="3577112095" sldId="293"/>
            <ac:picMk id="5" creationId="{26DE91DB-8413-D8B7-FCC2-9EEC7DDFA696}"/>
          </ac:picMkLst>
        </pc:picChg>
        <pc:picChg chg="add mod">
          <ac:chgData name="Jeff Banham" userId="423d8ed8-7014-4682-9604-5a3673c5e126" providerId="ADAL" clId="{32DF5D9D-E2B4-4E96-A7DD-7BE8BA631501}" dt="2024-02-04T14:33:07.589" v="4413"/>
          <ac:picMkLst>
            <pc:docMk/>
            <pc:sldMk cId="3577112095" sldId="293"/>
            <ac:picMk id="6" creationId="{F4B37374-5632-217D-1250-E102D92CFF04}"/>
          </ac:picMkLst>
        </pc:picChg>
      </pc:sldChg>
      <pc:sldChg chg="addSp modSp mod setBg">
        <pc:chgData name="Jeff Banham" userId="423d8ed8-7014-4682-9604-5a3673c5e126" providerId="ADAL" clId="{32DF5D9D-E2B4-4E96-A7DD-7BE8BA631501}" dt="2024-02-07T14:00:58.569" v="16494" actId="20577"/>
        <pc:sldMkLst>
          <pc:docMk/>
          <pc:sldMk cId="3601467942" sldId="294"/>
        </pc:sldMkLst>
        <pc:spChg chg="mod">
          <ac:chgData name="Jeff Banham" userId="423d8ed8-7014-4682-9604-5a3673c5e126" providerId="ADAL" clId="{32DF5D9D-E2B4-4E96-A7DD-7BE8BA631501}" dt="2024-02-07T14:00:58.569" v="16494" actId="20577"/>
          <ac:spMkLst>
            <pc:docMk/>
            <pc:sldMk cId="3601467942" sldId="294"/>
            <ac:spMk id="2" creationId="{4D571216-BD6D-A908-F472-CF63D1B311DD}"/>
          </ac:spMkLst>
        </pc:spChg>
        <pc:spChg chg="mod">
          <ac:chgData name="Jeff Banham" userId="423d8ed8-7014-4682-9604-5a3673c5e126" providerId="ADAL" clId="{32DF5D9D-E2B4-4E96-A7DD-7BE8BA631501}" dt="2024-02-04T19:19:25.649" v="4547" actId="12"/>
          <ac:spMkLst>
            <pc:docMk/>
            <pc:sldMk cId="3601467942" sldId="294"/>
            <ac:spMk id="3" creationId="{71A533A3-28D6-5D24-F38A-4CC8BB532744}"/>
          </ac:spMkLst>
        </pc:spChg>
        <pc:spChg chg="mod">
          <ac:chgData name="Jeff Banham" userId="423d8ed8-7014-4682-9604-5a3673c5e126" providerId="ADAL" clId="{32DF5D9D-E2B4-4E96-A7DD-7BE8BA631501}" dt="2024-02-04T19:19:16.540" v="4546" actId="1076"/>
          <ac:spMkLst>
            <pc:docMk/>
            <pc:sldMk cId="3601467942" sldId="294"/>
            <ac:spMk id="5" creationId="{6BC6F0D1-27B5-5639-70CE-3D6C4EB5D519}"/>
          </ac:spMkLst>
        </pc:spChg>
        <pc:picChg chg="add mod">
          <ac:chgData name="Jeff Banham" userId="423d8ed8-7014-4682-9604-5a3673c5e126" providerId="ADAL" clId="{32DF5D9D-E2B4-4E96-A7DD-7BE8BA631501}" dt="2024-02-04T14:33:11.670" v="4415"/>
          <ac:picMkLst>
            <pc:docMk/>
            <pc:sldMk cId="3601467942" sldId="294"/>
            <ac:picMk id="4" creationId="{F34E9078-DE82-2618-50F8-7E22ED2B7C53}"/>
          </ac:picMkLst>
        </pc:picChg>
        <pc:picChg chg="mod">
          <ac:chgData name="Jeff Banham" userId="423d8ed8-7014-4682-9604-5a3673c5e126" providerId="ADAL" clId="{32DF5D9D-E2B4-4E96-A7DD-7BE8BA631501}" dt="2024-02-04T19:19:08.797" v="4544" actId="1076"/>
          <ac:picMkLst>
            <pc:docMk/>
            <pc:sldMk cId="3601467942" sldId="294"/>
            <ac:picMk id="6" creationId="{D9EFB589-B5D0-F011-CF90-09D1C95D23E8}"/>
          </ac:picMkLst>
        </pc:picChg>
      </pc:sldChg>
      <pc:sldChg chg="addSp delSp modSp add mod setBg">
        <pc:chgData name="Jeff Banham" userId="423d8ed8-7014-4682-9604-5a3673c5e126" providerId="ADAL" clId="{32DF5D9D-E2B4-4E96-A7DD-7BE8BA631501}" dt="2024-02-07T14:02:18.942" v="16501"/>
        <pc:sldMkLst>
          <pc:docMk/>
          <pc:sldMk cId="3883633748" sldId="295"/>
        </pc:sldMkLst>
        <pc:spChg chg="mod">
          <ac:chgData name="Jeff Banham" userId="423d8ed8-7014-4682-9604-5a3673c5e126" providerId="ADAL" clId="{32DF5D9D-E2B4-4E96-A7DD-7BE8BA631501}" dt="2024-02-07T14:02:18.942" v="16501"/>
          <ac:spMkLst>
            <pc:docMk/>
            <pc:sldMk cId="3883633748" sldId="295"/>
            <ac:spMk id="2" creationId="{A77A792C-3E7F-C459-901E-A23361818715}"/>
          </ac:spMkLst>
        </pc:spChg>
        <pc:spChg chg="mod">
          <ac:chgData name="Jeff Banham" userId="423d8ed8-7014-4682-9604-5a3673c5e126" providerId="ADAL" clId="{32DF5D9D-E2B4-4E96-A7DD-7BE8BA631501}" dt="2024-02-05T16:45:15.340" v="8465" actId="20577"/>
          <ac:spMkLst>
            <pc:docMk/>
            <pc:sldMk cId="3883633748" sldId="295"/>
            <ac:spMk id="3" creationId="{D678EA7A-6610-37FE-5D27-062AD7A4B779}"/>
          </ac:spMkLst>
        </pc:spChg>
        <pc:spChg chg="del">
          <ac:chgData name="Jeff Banham" userId="423d8ed8-7014-4682-9604-5a3673c5e126" providerId="ADAL" clId="{32DF5D9D-E2B4-4E96-A7DD-7BE8BA631501}" dt="2024-02-05T17:39:54.557" v="8683" actId="478"/>
          <ac:spMkLst>
            <pc:docMk/>
            <pc:sldMk cId="3883633748" sldId="295"/>
            <ac:spMk id="4" creationId="{88CFF8B1-87FD-BA89-C0D0-C2DB3F5691BC}"/>
          </ac:spMkLst>
        </pc:spChg>
        <pc:spChg chg="add mod">
          <ac:chgData name="Jeff Banham" userId="423d8ed8-7014-4682-9604-5a3673c5e126" providerId="ADAL" clId="{32DF5D9D-E2B4-4E96-A7DD-7BE8BA631501}" dt="2024-02-07T14:02:05.177" v="16500"/>
          <ac:spMkLst>
            <pc:docMk/>
            <pc:sldMk cId="3883633748" sldId="295"/>
            <ac:spMk id="10" creationId="{3FB195F3-9CA5-83D8-225F-1926AD49BA6C}"/>
          </ac:spMkLst>
        </pc:spChg>
        <pc:grpChg chg="del">
          <ac:chgData name="Jeff Banham" userId="423d8ed8-7014-4682-9604-5a3673c5e126" providerId="ADAL" clId="{32DF5D9D-E2B4-4E96-A7DD-7BE8BA631501}" dt="2024-02-05T16:13:19.705" v="7535" actId="478"/>
          <ac:grpSpMkLst>
            <pc:docMk/>
            <pc:sldMk cId="3883633748" sldId="295"/>
            <ac:grpSpMk id="815" creationId="{00000000-0000-0000-0000-000000000000}"/>
          </ac:grpSpMkLst>
        </pc:grpChg>
        <pc:picChg chg="add mod">
          <ac:chgData name="Jeff Banham" userId="423d8ed8-7014-4682-9604-5a3673c5e126" providerId="ADAL" clId="{32DF5D9D-E2B4-4E96-A7DD-7BE8BA631501}" dt="2024-02-04T14:33:17.010" v="4418"/>
          <ac:picMkLst>
            <pc:docMk/>
            <pc:sldMk cId="3883633748" sldId="295"/>
            <ac:picMk id="5" creationId="{670A72B2-B797-CF4E-6F22-A3CEF047FF29}"/>
          </ac:picMkLst>
        </pc:picChg>
        <pc:picChg chg="add mod">
          <ac:chgData name="Jeff Banham" userId="423d8ed8-7014-4682-9604-5a3673c5e126" providerId="ADAL" clId="{32DF5D9D-E2B4-4E96-A7DD-7BE8BA631501}" dt="2024-02-05T17:41:03.505" v="8701" actId="14100"/>
          <ac:picMkLst>
            <pc:docMk/>
            <pc:sldMk cId="3883633748" sldId="295"/>
            <ac:picMk id="7" creationId="{BEA4D2AE-018E-CD89-2A43-AFCD09AEE720}"/>
          </ac:picMkLst>
        </pc:picChg>
        <pc:picChg chg="add mod">
          <ac:chgData name="Jeff Banham" userId="423d8ed8-7014-4682-9604-5a3673c5e126" providerId="ADAL" clId="{32DF5D9D-E2B4-4E96-A7DD-7BE8BA631501}" dt="2024-02-05T17:40:47.001" v="8696" actId="1076"/>
          <ac:picMkLst>
            <pc:docMk/>
            <pc:sldMk cId="3883633748" sldId="295"/>
            <ac:picMk id="9" creationId="{00A24242-2D1A-F71B-9B94-B0ADAFC0BF8E}"/>
          </ac:picMkLst>
        </pc:picChg>
      </pc:sldChg>
      <pc:sldChg chg="addSp delSp modSp add mod setBg">
        <pc:chgData name="Jeff Banham" userId="423d8ed8-7014-4682-9604-5a3673c5e126" providerId="ADAL" clId="{32DF5D9D-E2B4-4E96-A7DD-7BE8BA631501}" dt="2024-02-07T14:03:45.024" v="16524" actId="20577"/>
        <pc:sldMkLst>
          <pc:docMk/>
          <pc:sldMk cId="2296787908" sldId="296"/>
        </pc:sldMkLst>
        <pc:spChg chg="mod">
          <ac:chgData name="Jeff Banham" userId="423d8ed8-7014-4682-9604-5a3673c5e126" providerId="ADAL" clId="{32DF5D9D-E2B4-4E96-A7DD-7BE8BA631501}" dt="2024-02-07T14:03:45.024" v="16524" actId="20577"/>
          <ac:spMkLst>
            <pc:docMk/>
            <pc:sldMk cId="2296787908" sldId="296"/>
            <ac:spMk id="2" creationId="{A77A792C-3E7F-C459-901E-A23361818715}"/>
          </ac:spMkLst>
        </pc:spChg>
        <pc:spChg chg="del mod">
          <ac:chgData name="Jeff Banham" userId="423d8ed8-7014-4682-9604-5a3673c5e126" providerId="ADAL" clId="{32DF5D9D-E2B4-4E96-A7DD-7BE8BA631501}" dt="2024-02-05T18:43:24.242" v="9935" actId="478"/>
          <ac:spMkLst>
            <pc:docMk/>
            <pc:sldMk cId="2296787908" sldId="296"/>
            <ac:spMk id="3" creationId="{D678EA7A-6610-37FE-5D27-062AD7A4B779}"/>
          </ac:spMkLst>
        </pc:spChg>
        <pc:spChg chg="del mod">
          <ac:chgData name="Jeff Banham" userId="423d8ed8-7014-4682-9604-5a3673c5e126" providerId="ADAL" clId="{32DF5D9D-E2B4-4E96-A7DD-7BE8BA631501}" dt="2024-02-05T19:02:58.767" v="10142" actId="478"/>
          <ac:spMkLst>
            <pc:docMk/>
            <pc:sldMk cId="2296787908" sldId="296"/>
            <ac:spMk id="4" creationId="{0AFBE0F4-60C3-8C04-65D8-9DF352190E3B}"/>
          </ac:spMkLst>
        </pc:spChg>
        <pc:spChg chg="add del mod">
          <ac:chgData name="Jeff Banham" userId="423d8ed8-7014-4682-9604-5a3673c5e126" providerId="ADAL" clId="{32DF5D9D-E2B4-4E96-A7DD-7BE8BA631501}" dt="2024-02-04T19:38:12.502" v="5002" actId="478"/>
          <ac:spMkLst>
            <pc:docMk/>
            <pc:sldMk cId="2296787908" sldId="296"/>
            <ac:spMk id="5" creationId="{EB52C3AE-49F0-F4A5-212E-593292E62513}"/>
          </ac:spMkLst>
        </pc:spChg>
        <pc:spChg chg="add del mod">
          <ac:chgData name="Jeff Banham" userId="423d8ed8-7014-4682-9604-5a3673c5e126" providerId="ADAL" clId="{32DF5D9D-E2B4-4E96-A7DD-7BE8BA631501}" dt="2024-02-05T19:11:29.683" v="10586" actId="478"/>
          <ac:spMkLst>
            <pc:docMk/>
            <pc:sldMk cId="2296787908" sldId="296"/>
            <ac:spMk id="11" creationId="{CC6F02FE-CA9F-F42C-76D7-B194FA2B9673}"/>
          </ac:spMkLst>
        </pc:spChg>
        <pc:spChg chg="add mod">
          <ac:chgData name="Jeff Banham" userId="423d8ed8-7014-4682-9604-5a3673c5e126" providerId="ADAL" clId="{32DF5D9D-E2B4-4E96-A7DD-7BE8BA631501}" dt="2024-02-04T19:44:14.950" v="5069" actId="1036"/>
          <ac:spMkLst>
            <pc:docMk/>
            <pc:sldMk cId="2296787908" sldId="296"/>
            <ac:spMk id="13" creationId="{B2B4B683-6F97-B93C-7199-B61018D4C96D}"/>
          </ac:spMkLst>
        </pc:spChg>
        <pc:spChg chg="add mod">
          <ac:chgData name="Jeff Banham" userId="423d8ed8-7014-4682-9604-5a3673c5e126" providerId="ADAL" clId="{32DF5D9D-E2B4-4E96-A7DD-7BE8BA631501}" dt="2024-02-05T19:11:21.992" v="10585" actId="1076"/>
          <ac:spMkLst>
            <pc:docMk/>
            <pc:sldMk cId="2296787908" sldId="296"/>
            <ac:spMk id="14" creationId="{B87529C8-CFC0-9DCA-BBA5-47731F99C3A0}"/>
          </ac:spMkLst>
        </pc:spChg>
        <pc:spChg chg="mod">
          <ac:chgData name="Jeff Banham" userId="423d8ed8-7014-4682-9604-5a3673c5e126" providerId="ADAL" clId="{32DF5D9D-E2B4-4E96-A7DD-7BE8BA631501}" dt="2024-02-05T18:43:56.885" v="9941" actId="1076"/>
          <ac:spMkLst>
            <pc:docMk/>
            <pc:sldMk cId="2296787908" sldId="296"/>
            <ac:spMk id="799" creationId="{00000000-0000-0000-0000-000000000000}"/>
          </ac:spMkLst>
        </pc:spChg>
        <pc:spChg chg="mod">
          <ac:chgData name="Jeff Banham" userId="423d8ed8-7014-4682-9604-5a3673c5e126" providerId="ADAL" clId="{32DF5D9D-E2B4-4E96-A7DD-7BE8BA631501}" dt="2024-02-05T18:59:24.036" v="10056" actId="1076"/>
          <ac:spMkLst>
            <pc:docMk/>
            <pc:sldMk cId="2296787908" sldId="296"/>
            <ac:spMk id="803" creationId="{00000000-0000-0000-0000-000000000000}"/>
          </ac:spMkLst>
        </pc:spChg>
        <pc:grpChg chg="del">
          <ac:chgData name="Jeff Banham" userId="423d8ed8-7014-4682-9604-5a3673c5e126" providerId="ADAL" clId="{32DF5D9D-E2B4-4E96-A7DD-7BE8BA631501}" dt="2024-02-04T19:38:15.142" v="5003" actId="478"/>
          <ac:grpSpMkLst>
            <pc:docMk/>
            <pc:sldMk cId="2296787908" sldId="296"/>
            <ac:grpSpMk id="815" creationId="{00000000-0000-0000-0000-000000000000}"/>
          </ac:grpSpMkLst>
        </pc:grpChg>
        <pc:picChg chg="add mod">
          <ac:chgData name="Jeff Banham" userId="423d8ed8-7014-4682-9604-5a3673c5e126" providerId="ADAL" clId="{32DF5D9D-E2B4-4E96-A7DD-7BE8BA631501}" dt="2024-02-04T14:33:27.144" v="4423"/>
          <ac:picMkLst>
            <pc:docMk/>
            <pc:sldMk cId="2296787908" sldId="296"/>
            <ac:picMk id="6" creationId="{26967335-4AF4-75AA-8DF3-875D667ED2D6}"/>
          </ac:picMkLst>
        </pc:picChg>
        <pc:picChg chg="add del mod">
          <ac:chgData name="Jeff Banham" userId="423d8ed8-7014-4682-9604-5a3673c5e126" providerId="ADAL" clId="{32DF5D9D-E2B4-4E96-A7DD-7BE8BA631501}" dt="2024-02-05T18:59:02.403" v="10049" actId="478"/>
          <ac:picMkLst>
            <pc:docMk/>
            <pc:sldMk cId="2296787908" sldId="296"/>
            <ac:picMk id="8" creationId="{4957C7BE-043D-A908-C0E9-D60EDD3705B7}"/>
          </ac:picMkLst>
        </pc:picChg>
        <pc:picChg chg="add mod">
          <ac:chgData name="Jeff Banham" userId="423d8ed8-7014-4682-9604-5a3673c5e126" providerId="ADAL" clId="{32DF5D9D-E2B4-4E96-A7DD-7BE8BA631501}" dt="2024-02-05T19:08:54.343" v="10444" actId="1076"/>
          <ac:picMkLst>
            <pc:docMk/>
            <pc:sldMk cId="2296787908" sldId="296"/>
            <ac:picMk id="10" creationId="{91E19747-6F81-E09C-DA1C-B618C340CBC6}"/>
          </ac:picMkLst>
        </pc:picChg>
        <pc:picChg chg="add mod">
          <ac:chgData name="Jeff Banham" userId="423d8ed8-7014-4682-9604-5a3673c5e126" providerId="ADAL" clId="{32DF5D9D-E2B4-4E96-A7DD-7BE8BA631501}" dt="2024-02-04T19:46:51.306" v="5070"/>
          <ac:picMkLst>
            <pc:docMk/>
            <pc:sldMk cId="2296787908" sldId="296"/>
            <ac:picMk id="12" creationId="{225A12B1-934D-BDE1-4B27-E1E9DA9FA58B}"/>
          </ac:picMkLst>
        </pc:picChg>
        <pc:picChg chg="add mod">
          <ac:chgData name="Jeff Banham" userId="423d8ed8-7014-4682-9604-5a3673c5e126" providerId="ADAL" clId="{32DF5D9D-E2B4-4E96-A7DD-7BE8BA631501}" dt="2024-02-05T18:46:57.710" v="9958" actId="1076"/>
          <ac:picMkLst>
            <pc:docMk/>
            <pc:sldMk cId="2296787908" sldId="296"/>
            <ac:picMk id="15" creationId="{83A8712B-B5C6-A1A0-1185-694E5A140344}"/>
          </ac:picMkLst>
        </pc:picChg>
        <pc:picChg chg="add mod">
          <ac:chgData name="Jeff Banham" userId="423d8ed8-7014-4682-9604-5a3673c5e126" providerId="ADAL" clId="{32DF5D9D-E2B4-4E96-A7DD-7BE8BA631501}" dt="2024-02-05T19:11:41.927" v="10591" actId="1076"/>
          <ac:picMkLst>
            <pc:docMk/>
            <pc:sldMk cId="2296787908" sldId="296"/>
            <ac:picMk id="17" creationId="{2F79C045-BECD-8331-584C-4CCACE8937C9}"/>
          </ac:picMkLst>
        </pc:picChg>
        <pc:picChg chg="add mod">
          <ac:chgData name="Jeff Banham" userId="423d8ed8-7014-4682-9604-5a3673c5e126" providerId="ADAL" clId="{32DF5D9D-E2B4-4E96-A7DD-7BE8BA631501}" dt="2024-02-05T19:11:38.719" v="10590" actId="1076"/>
          <ac:picMkLst>
            <pc:docMk/>
            <pc:sldMk cId="2296787908" sldId="296"/>
            <ac:picMk id="18" creationId="{A20AE6C1-1ABD-EF1B-3ABD-830D4146BF9D}"/>
          </ac:picMkLst>
        </pc:picChg>
        <pc:picChg chg="add">
          <ac:chgData name="Jeff Banham" userId="423d8ed8-7014-4682-9604-5a3673c5e126" providerId="ADAL" clId="{32DF5D9D-E2B4-4E96-A7DD-7BE8BA631501}" dt="2024-02-05T18:43:24.587" v="9936"/>
          <ac:picMkLst>
            <pc:docMk/>
            <pc:sldMk cId="2296787908" sldId="296"/>
            <ac:picMk id="4098" creationId="{72C49B31-E5BD-F21F-C2B4-D57085D65429}"/>
          </ac:picMkLst>
        </pc:picChg>
        <pc:picChg chg="add">
          <ac:chgData name="Jeff Banham" userId="423d8ed8-7014-4682-9604-5a3673c5e126" providerId="ADAL" clId="{32DF5D9D-E2B4-4E96-A7DD-7BE8BA631501}" dt="2024-02-05T18:43:33.602" v="9937"/>
          <ac:picMkLst>
            <pc:docMk/>
            <pc:sldMk cId="2296787908" sldId="296"/>
            <ac:picMk id="4100" creationId="{1901B175-D4EE-1C69-0B96-4740BFB2D6F3}"/>
          </ac:picMkLst>
        </pc:picChg>
      </pc:sldChg>
      <pc:sldChg chg="addSp delSp modSp add mod setBg">
        <pc:chgData name="Jeff Banham" userId="423d8ed8-7014-4682-9604-5a3673c5e126" providerId="ADAL" clId="{32DF5D9D-E2B4-4E96-A7DD-7BE8BA631501}" dt="2024-02-07T22:16:59.984" v="20687" actId="1076"/>
        <pc:sldMkLst>
          <pc:docMk/>
          <pc:sldMk cId="4015947476" sldId="297"/>
        </pc:sldMkLst>
        <pc:spChg chg="del mod">
          <ac:chgData name="Jeff Banham" userId="423d8ed8-7014-4682-9604-5a3673c5e126" providerId="ADAL" clId="{32DF5D9D-E2B4-4E96-A7DD-7BE8BA631501}" dt="2024-02-05T20:41:37.068" v="11679" actId="478"/>
          <ac:spMkLst>
            <pc:docMk/>
            <pc:sldMk cId="4015947476" sldId="297"/>
            <ac:spMk id="7" creationId="{E9B55B43-B682-5CED-64AB-60AACADCBB88}"/>
          </ac:spMkLst>
        </pc:spChg>
        <pc:spChg chg="add mod">
          <ac:chgData name="Jeff Banham" userId="423d8ed8-7014-4682-9604-5a3673c5e126" providerId="ADAL" clId="{32DF5D9D-E2B4-4E96-A7DD-7BE8BA631501}" dt="2024-02-05T20:39:06.423" v="11596" actId="20577"/>
          <ac:spMkLst>
            <pc:docMk/>
            <pc:sldMk cId="4015947476" sldId="297"/>
            <ac:spMk id="10" creationId="{ECF92580-E060-91F9-A917-97AE3B75D86F}"/>
          </ac:spMkLst>
        </pc:spChg>
        <pc:spChg chg="add del">
          <ac:chgData name="Jeff Banham" userId="423d8ed8-7014-4682-9604-5a3673c5e126" providerId="ADAL" clId="{32DF5D9D-E2B4-4E96-A7DD-7BE8BA631501}" dt="2024-02-05T20:40:13.996" v="11600" actId="22"/>
          <ac:spMkLst>
            <pc:docMk/>
            <pc:sldMk cId="4015947476" sldId="297"/>
            <ac:spMk id="12" creationId="{986E4C87-E2CA-BF0B-BC82-71D019D3D5A4}"/>
          </ac:spMkLst>
        </pc:spChg>
        <pc:spChg chg="add mod">
          <ac:chgData name="Jeff Banham" userId="423d8ed8-7014-4682-9604-5a3673c5e126" providerId="ADAL" clId="{32DF5D9D-E2B4-4E96-A7DD-7BE8BA631501}" dt="2024-02-05T22:55:22.292" v="13139" actId="403"/>
          <ac:spMkLst>
            <pc:docMk/>
            <pc:sldMk cId="4015947476" sldId="297"/>
            <ac:spMk id="13" creationId="{4B1E5278-1E09-B3FE-47F8-E576F5F18B40}"/>
          </ac:spMkLst>
        </pc:spChg>
        <pc:spChg chg="add mod">
          <ac:chgData name="Jeff Banham" userId="423d8ed8-7014-4682-9604-5a3673c5e126" providerId="ADAL" clId="{32DF5D9D-E2B4-4E96-A7DD-7BE8BA631501}" dt="2024-02-05T20:42:00.768" v="11683" actId="1076"/>
          <ac:spMkLst>
            <pc:docMk/>
            <pc:sldMk cId="4015947476" sldId="297"/>
            <ac:spMk id="14" creationId="{81CEED41-44DC-4529-94E4-8C8F80EEBE30}"/>
          </ac:spMkLst>
        </pc:spChg>
        <pc:spChg chg="add mod">
          <ac:chgData name="Jeff Banham" userId="423d8ed8-7014-4682-9604-5a3673c5e126" providerId="ADAL" clId="{32DF5D9D-E2B4-4E96-A7DD-7BE8BA631501}" dt="2024-02-05T20:42:05.496" v="11685" actId="1076"/>
          <ac:spMkLst>
            <pc:docMk/>
            <pc:sldMk cId="4015947476" sldId="297"/>
            <ac:spMk id="15" creationId="{1CF2726E-EAD5-CB1D-914F-835224492AE2}"/>
          </ac:spMkLst>
        </pc:spChg>
        <pc:spChg chg="add mod">
          <ac:chgData name="Jeff Banham" userId="423d8ed8-7014-4682-9604-5a3673c5e126" providerId="ADAL" clId="{32DF5D9D-E2B4-4E96-A7DD-7BE8BA631501}" dt="2024-02-05T20:42:09.775" v="11687" actId="1076"/>
          <ac:spMkLst>
            <pc:docMk/>
            <pc:sldMk cId="4015947476" sldId="297"/>
            <ac:spMk id="16" creationId="{2DF2FA43-EF85-E649-1C73-F9E813EAF3DC}"/>
          </ac:spMkLst>
        </pc:spChg>
        <pc:spChg chg="add del mod">
          <ac:chgData name="Jeff Banham" userId="423d8ed8-7014-4682-9604-5a3673c5e126" providerId="ADAL" clId="{32DF5D9D-E2B4-4E96-A7DD-7BE8BA631501}" dt="2024-02-05T20:42:56.552" v="11691" actId="478"/>
          <ac:spMkLst>
            <pc:docMk/>
            <pc:sldMk cId="4015947476" sldId="297"/>
            <ac:spMk id="17" creationId="{28C9BAC2-232F-ADC7-FA07-4545E87239B2}"/>
          </ac:spMkLst>
        </pc:spChg>
        <pc:spChg chg="add mod">
          <ac:chgData name="Jeff Banham" userId="423d8ed8-7014-4682-9604-5a3673c5e126" providerId="ADAL" clId="{32DF5D9D-E2B4-4E96-A7DD-7BE8BA631501}" dt="2024-02-07T22:16:48.248" v="20685" actId="1076"/>
          <ac:spMkLst>
            <pc:docMk/>
            <pc:sldMk cId="4015947476" sldId="297"/>
            <ac:spMk id="18" creationId="{D96B2D32-339E-65BA-B084-EE98186B97F0}"/>
          </ac:spMkLst>
        </pc:spChg>
        <pc:spChg chg="add mod">
          <ac:chgData name="Jeff Banham" userId="423d8ed8-7014-4682-9604-5a3673c5e126" providerId="ADAL" clId="{32DF5D9D-E2B4-4E96-A7DD-7BE8BA631501}" dt="2024-02-07T22:16:55.047" v="20686" actId="1076"/>
          <ac:spMkLst>
            <pc:docMk/>
            <pc:sldMk cId="4015947476" sldId="297"/>
            <ac:spMk id="19" creationId="{F4FF6073-1253-DDA3-A22D-CE9FE392A6D7}"/>
          </ac:spMkLst>
        </pc:spChg>
        <pc:spChg chg="add mod">
          <ac:chgData name="Jeff Banham" userId="423d8ed8-7014-4682-9604-5a3673c5e126" providerId="ADAL" clId="{32DF5D9D-E2B4-4E96-A7DD-7BE8BA631501}" dt="2024-02-07T22:16:59.984" v="20687" actId="1076"/>
          <ac:spMkLst>
            <pc:docMk/>
            <pc:sldMk cId="4015947476" sldId="297"/>
            <ac:spMk id="20" creationId="{7E883C10-534E-C260-D626-CF8657E5E19C}"/>
          </ac:spMkLst>
        </pc:spChg>
        <pc:picChg chg="add mod">
          <ac:chgData name="Jeff Banham" userId="423d8ed8-7014-4682-9604-5a3673c5e126" providerId="ADAL" clId="{32DF5D9D-E2B4-4E96-A7DD-7BE8BA631501}" dt="2024-02-02T20:19:32.373" v="935" actId="1076"/>
          <ac:picMkLst>
            <pc:docMk/>
            <pc:sldMk cId="4015947476" sldId="297"/>
            <ac:picMk id="5" creationId="{F4932030-A75A-6796-8CD5-A64864E612ED}"/>
          </ac:picMkLst>
        </pc:picChg>
        <pc:picChg chg="add mod">
          <ac:chgData name="Jeff Banham" userId="423d8ed8-7014-4682-9604-5a3673c5e126" providerId="ADAL" clId="{32DF5D9D-E2B4-4E96-A7DD-7BE8BA631501}" dt="2024-02-04T14:35:15.963" v="4452"/>
          <ac:picMkLst>
            <pc:docMk/>
            <pc:sldMk cId="4015947476" sldId="297"/>
            <ac:picMk id="8" creationId="{E37E2894-E8C5-ECE3-2C6D-18DBD4FD3186}"/>
          </ac:picMkLst>
        </pc:picChg>
        <pc:picChg chg="add mod">
          <ac:chgData name="Jeff Banham" userId="423d8ed8-7014-4682-9604-5a3673c5e126" providerId="ADAL" clId="{32DF5D9D-E2B4-4E96-A7DD-7BE8BA631501}" dt="2024-02-05T20:39:40.848" v="11597"/>
          <ac:picMkLst>
            <pc:docMk/>
            <pc:sldMk cId="4015947476" sldId="297"/>
            <ac:picMk id="9" creationId="{EBFC6F92-B55F-88E3-3F80-FB47540113E1}"/>
          </ac:picMkLst>
        </pc:picChg>
      </pc:sldChg>
      <pc:sldChg chg="addSp delSp modSp add mod setBg">
        <pc:chgData name="Jeff Banham" userId="423d8ed8-7014-4682-9604-5a3673c5e126" providerId="ADAL" clId="{32DF5D9D-E2B4-4E96-A7DD-7BE8BA631501}" dt="2024-02-07T22:17:58.632" v="20695" actId="1076"/>
        <pc:sldMkLst>
          <pc:docMk/>
          <pc:sldMk cId="1964209320" sldId="298"/>
        </pc:sldMkLst>
        <pc:spChg chg="del mod">
          <ac:chgData name="Jeff Banham" userId="423d8ed8-7014-4682-9604-5a3673c5e126" providerId="ADAL" clId="{32DF5D9D-E2B4-4E96-A7DD-7BE8BA631501}" dt="2024-02-05T20:48:55.542" v="11827" actId="478"/>
          <ac:spMkLst>
            <pc:docMk/>
            <pc:sldMk cId="1964209320" sldId="298"/>
            <ac:spMk id="7" creationId="{E9B55B43-B682-5CED-64AB-60AACADCBB88}"/>
          </ac:spMkLst>
        </pc:spChg>
        <pc:spChg chg="add mod">
          <ac:chgData name="Jeff Banham" userId="423d8ed8-7014-4682-9604-5a3673c5e126" providerId="ADAL" clId="{32DF5D9D-E2B4-4E96-A7DD-7BE8BA631501}" dt="2024-02-05T22:56:31.865" v="13150" actId="403"/>
          <ac:spMkLst>
            <pc:docMk/>
            <pc:sldMk cId="1964209320" sldId="298"/>
            <ac:spMk id="8" creationId="{E72C7473-525F-95AB-272F-2EA35A59D91E}"/>
          </ac:spMkLst>
        </pc:spChg>
        <pc:spChg chg="add mod">
          <ac:chgData name="Jeff Banham" userId="423d8ed8-7014-4682-9604-5a3673c5e126" providerId="ADAL" clId="{32DF5D9D-E2B4-4E96-A7DD-7BE8BA631501}" dt="2024-02-05T20:51:01.304" v="11909" actId="1037"/>
          <ac:spMkLst>
            <pc:docMk/>
            <pc:sldMk cId="1964209320" sldId="298"/>
            <ac:spMk id="11" creationId="{D3450B39-7872-06B6-3BCE-4748F4E7E5CF}"/>
          </ac:spMkLst>
        </pc:spChg>
        <pc:spChg chg="add mod">
          <ac:chgData name="Jeff Banham" userId="423d8ed8-7014-4682-9604-5a3673c5e126" providerId="ADAL" clId="{32DF5D9D-E2B4-4E96-A7DD-7BE8BA631501}" dt="2024-02-05T20:50:16.414" v="11879" actId="1076"/>
          <ac:spMkLst>
            <pc:docMk/>
            <pc:sldMk cId="1964209320" sldId="298"/>
            <ac:spMk id="12" creationId="{E2FAD290-2F99-EFC4-E54B-E2A880606419}"/>
          </ac:spMkLst>
        </pc:spChg>
        <pc:spChg chg="add mod">
          <ac:chgData name="Jeff Banham" userId="423d8ed8-7014-4682-9604-5a3673c5e126" providerId="ADAL" clId="{32DF5D9D-E2B4-4E96-A7DD-7BE8BA631501}" dt="2024-02-05T20:50:24.344" v="11881" actId="1076"/>
          <ac:spMkLst>
            <pc:docMk/>
            <pc:sldMk cId="1964209320" sldId="298"/>
            <ac:spMk id="13" creationId="{7D9C8DF1-E429-56A7-530C-9F9F0ACDFB3B}"/>
          </ac:spMkLst>
        </pc:spChg>
        <pc:spChg chg="add mod">
          <ac:chgData name="Jeff Banham" userId="423d8ed8-7014-4682-9604-5a3673c5e126" providerId="ADAL" clId="{32DF5D9D-E2B4-4E96-A7DD-7BE8BA631501}" dt="2024-02-05T20:50:29.998" v="11883" actId="1076"/>
          <ac:spMkLst>
            <pc:docMk/>
            <pc:sldMk cId="1964209320" sldId="298"/>
            <ac:spMk id="14" creationId="{EB124D5B-5710-DB58-9A0A-0514BC26BEE8}"/>
          </ac:spMkLst>
        </pc:spChg>
        <pc:spChg chg="add mod">
          <ac:chgData name="Jeff Banham" userId="423d8ed8-7014-4682-9604-5a3673c5e126" providerId="ADAL" clId="{32DF5D9D-E2B4-4E96-A7DD-7BE8BA631501}" dt="2024-02-07T22:17:49.657" v="20693" actId="1076"/>
          <ac:spMkLst>
            <pc:docMk/>
            <pc:sldMk cId="1964209320" sldId="298"/>
            <ac:spMk id="15" creationId="{621E8FD3-26F4-C4A6-3445-BC678EFECB91}"/>
          </ac:spMkLst>
        </pc:spChg>
        <pc:spChg chg="add mod">
          <ac:chgData name="Jeff Banham" userId="423d8ed8-7014-4682-9604-5a3673c5e126" providerId="ADAL" clId="{32DF5D9D-E2B4-4E96-A7DD-7BE8BA631501}" dt="2024-02-07T22:17:53.834" v="20694" actId="1076"/>
          <ac:spMkLst>
            <pc:docMk/>
            <pc:sldMk cId="1964209320" sldId="298"/>
            <ac:spMk id="16" creationId="{7719A8E3-F4A6-E15A-5929-CB399BE50295}"/>
          </ac:spMkLst>
        </pc:spChg>
        <pc:spChg chg="add mod">
          <ac:chgData name="Jeff Banham" userId="423d8ed8-7014-4682-9604-5a3673c5e126" providerId="ADAL" clId="{32DF5D9D-E2B4-4E96-A7DD-7BE8BA631501}" dt="2024-02-07T22:17:58.632" v="20695" actId="1076"/>
          <ac:spMkLst>
            <pc:docMk/>
            <pc:sldMk cId="1964209320" sldId="298"/>
            <ac:spMk id="17" creationId="{70435103-3C9B-08D6-E3A5-646CC45D4EF2}"/>
          </ac:spMkLst>
        </pc:spChg>
        <pc:picChg chg="add mod">
          <ac:chgData name="Jeff Banham" userId="423d8ed8-7014-4682-9604-5a3673c5e126" providerId="ADAL" clId="{32DF5D9D-E2B4-4E96-A7DD-7BE8BA631501}" dt="2024-02-04T14:35:31.693" v="4456" actId="1076"/>
          <ac:picMkLst>
            <pc:docMk/>
            <pc:sldMk cId="1964209320" sldId="298"/>
            <ac:picMk id="5" creationId="{B5F13810-ECA7-D245-889C-B887DA812495}"/>
          </ac:picMkLst>
        </pc:picChg>
        <pc:picChg chg="add del mod">
          <ac:chgData name="Jeff Banham" userId="423d8ed8-7014-4682-9604-5a3673c5e126" providerId="ADAL" clId="{32DF5D9D-E2B4-4E96-A7DD-7BE8BA631501}" dt="2024-02-02T20:29:34.456" v="1150" actId="478"/>
          <ac:picMkLst>
            <pc:docMk/>
            <pc:sldMk cId="1964209320" sldId="298"/>
            <ac:picMk id="8" creationId="{6F25A28E-07B9-B7FF-4F89-E6AA983003F6}"/>
          </ac:picMkLst>
        </pc:picChg>
        <pc:picChg chg="add mod">
          <ac:chgData name="Jeff Banham" userId="423d8ed8-7014-4682-9604-5a3673c5e126" providerId="ADAL" clId="{32DF5D9D-E2B4-4E96-A7DD-7BE8BA631501}" dt="2024-02-04T14:35:24.381" v="4454"/>
          <ac:picMkLst>
            <pc:docMk/>
            <pc:sldMk cId="1964209320" sldId="298"/>
            <ac:picMk id="9" creationId="{91F97BB0-D9F4-48EB-4549-64A719A1EA48}"/>
          </ac:picMkLst>
        </pc:picChg>
        <pc:picChg chg="add mod">
          <ac:chgData name="Jeff Banham" userId="423d8ed8-7014-4682-9604-5a3673c5e126" providerId="ADAL" clId="{32DF5D9D-E2B4-4E96-A7DD-7BE8BA631501}" dt="2024-02-05T20:51:37.464" v="11910"/>
          <ac:picMkLst>
            <pc:docMk/>
            <pc:sldMk cId="1964209320" sldId="298"/>
            <ac:picMk id="10" creationId="{5520F6D2-51EF-F699-F40D-E1EC05DCD109}"/>
          </ac:picMkLst>
        </pc:picChg>
      </pc:sldChg>
      <pc:sldChg chg="addSp delSp modSp add mod setBg">
        <pc:chgData name="Jeff Banham" userId="423d8ed8-7014-4682-9604-5a3673c5e126" providerId="ADAL" clId="{32DF5D9D-E2B4-4E96-A7DD-7BE8BA631501}" dt="2024-02-07T22:20:13.187" v="20718" actId="1076"/>
        <pc:sldMkLst>
          <pc:docMk/>
          <pc:sldMk cId="3268322194" sldId="299"/>
        </pc:sldMkLst>
        <pc:spChg chg="mod">
          <ac:chgData name="Jeff Banham" userId="423d8ed8-7014-4682-9604-5a3673c5e126" providerId="ADAL" clId="{32DF5D9D-E2B4-4E96-A7DD-7BE8BA631501}" dt="2024-02-05T23:08:48.613" v="13165" actId="2711"/>
          <ac:spMkLst>
            <pc:docMk/>
            <pc:sldMk cId="3268322194" sldId="299"/>
            <ac:spMk id="7" creationId="{E9B55B43-B682-5CED-64AB-60AACADCBB88}"/>
          </ac:spMkLst>
        </pc:spChg>
        <pc:spChg chg="add del mod">
          <ac:chgData name="Jeff Banham" userId="423d8ed8-7014-4682-9604-5a3673c5e126" providerId="ADAL" clId="{32DF5D9D-E2B4-4E96-A7DD-7BE8BA631501}" dt="2024-02-05T22:33:50.514" v="12500" actId="478"/>
          <ac:spMkLst>
            <pc:docMk/>
            <pc:sldMk cId="3268322194" sldId="299"/>
            <ac:spMk id="9" creationId="{EA1D5233-C846-8B76-882B-D3CEBFCB1612}"/>
          </ac:spMkLst>
        </pc:spChg>
        <pc:spChg chg="add mod">
          <ac:chgData name="Jeff Banham" userId="423d8ed8-7014-4682-9604-5a3673c5e126" providerId="ADAL" clId="{32DF5D9D-E2B4-4E96-A7DD-7BE8BA631501}" dt="2024-02-05T22:33:40.183" v="12499" actId="1076"/>
          <ac:spMkLst>
            <pc:docMk/>
            <pc:sldMk cId="3268322194" sldId="299"/>
            <ac:spMk id="11" creationId="{94201326-BEEE-5F6C-1E72-610AE2F36922}"/>
          </ac:spMkLst>
        </pc:spChg>
        <pc:spChg chg="add mod">
          <ac:chgData name="Jeff Banham" userId="423d8ed8-7014-4682-9604-5a3673c5e126" providerId="ADAL" clId="{32DF5D9D-E2B4-4E96-A7DD-7BE8BA631501}" dt="2024-02-05T22:34:37.143" v="12502" actId="1076"/>
          <ac:spMkLst>
            <pc:docMk/>
            <pc:sldMk cId="3268322194" sldId="299"/>
            <ac:spMk id="12" creationId="{AACEDEC7-E5E0-1FED-4221-99AC2751F059}"/>
          </ac:spMkLst>
        </pc:spChg>
        <pc:spChg chg="add mod">
          <ac:chgData name="Jeff Banham" userId="423d8ed8-7014-4682-9604-5a3673c5e126" providerId="ADAL" clId="{32DF5D9D-E2B4-4E96-A7DD-7BE8BA631501}" dt="2024-02-05T22:37:49.834" v="12684" actId="1076"/>
          <ac:spMkLst>
            <pc:docMk/>
            <pc:sldMk cId="3268322194" sldId="299"/>
            <ac:spMk id="15" creationId="{2C3454B4-4BFF-92E8-EBEE-A58CC7939710}"/>
          </ac:spMkLst>
        </pc:spChg>
        <pc:spChg chg="add mod">
          <ac:chgData name="Jeff Banham" userId="423d8ed8-7014-4682-9604-5a3673c5e126" providerId="ADAL" clId="{32DF5D9D-E2B4-4E96-A7DD-7BE8BA631501}" dt="2024-02-05T22:37:55.915" v="12686" actId="1076"/>
          <ac:spMkLst>
            <pc:docMk/>
            <pc:sldMk cId="3268322194" sldId="299"/>
            <ac:spMk id="16" creationId="{776F7D88-C1E1-6531-C51F-8EAAB3C482A6}"/>
          </ac:spMkLst>
        </pc:spChg>
        <pc:spChg chg="add mod">
          <ac:chgData name="Jeff Banham" userId="423d8ed8-7014-4682-9604-5a3673c5e126" providerId="ADAL" clId="{32DF5D9D-E2B4-4E96-A7DD-7BE8BA631501}" dt="2024-02-07T22:19:55.028" v="20715" actId="1076"/>
          <ac:spMkLst>
            <pc:docMk/>
            <pc:sldMk cId="3268322194" sldId="299"/>
            <ac:spMk id="17" creationId="{132740F0-D180-DF19-CCD6-6ED35E3E714C}"/>
          </ac:spMkLst>
        </pc:spChg>
        <pc:spChg chg="add mod">
          <ac:chgData name="Jeff Banham" userId="423d8ed8-7014-4682-9604-5a3673c5e126" providerId="ADAL" clId="{32DF5D9D-E2B4-4E96-A7DD-7BE8BA631501}" dt="2024-02-07T22:20:02.795" v="20716" actId="1076"/>
          <ac:spMkLst>
            <pc:docMk/>
            <pc:sldMk cId="3268322194" sldId="299"/>
            <ac:spMk id="18" creationId="{5E8B3E84-AA03-621F-408C-16C2207BC6EF}"/>
          </ac:spMkLst>
        </pc:spChg>
        <pc:spChg chg="add mod">
          <ac:chgData name="Jeff Banham" userId="423d8ed8-7014-4682-9604-5a3673c5e126" providerId="ADAL" clId="{32DF5D9D-E2B4-4E96-A7DD-7BE8BA631501}" dt="2024-02-07T22:20:08.875" v="20717" actId="1076"/>
          <ac:spMkLst>
            <pc:docMk/>
            <pc:sldMk cId="3268322194" sldId="299"/>
            <ac:spMk id="19" creationId="{907B8E60-6140-696C-922A-F1B7B1A9EA8E}"/>
          </ac:spMkLst>
        </pc:spChg>
        <pc:spChg chg="add mod">
          <ac:chgData name="Jeff Banham" userId="423d8ed8-7014-4682-9604-5a3673c5e126" providerId="ADAL" clId="{32DF5D9D-E2B4-4E96-A7DD-7BE8BA631501}" dt="2024-02-07T22:20:13.187" v="20718" actId="1076"/>
          <ac:spMkLst>
            <pc:docMk/>
            <pc:sldMk cId="3268322194" sldId="299"/>
            <ac:spMk id="20" creationId="{65E2B989-2F50-D574-218F-F71B73B7B590}"/>
          </ac:spMkLst>
        </pc:spChg>
        <pc:spChg chg="mod">
          <ac:chgData name="Jeff Banham" userId="423d8ed8-7014-4682-9604-5a3673c5e126" providerId="ADAL" clId="{32DF5D9D-E2B4-4E96-A7DD-7BE8BA631501}" dt="2024-02-02T20:49:45.370" v="1343" actId="21"/>
          <ac:spMkLst>
            <pc:docMk/>
            <pc:sldMk cId="3268322194" sldId="299"/>
            <ac:spMk id="890" creationId="{00000000-0000-0000-0000-000000000000}"/>
          </ac:spMkLst>
        </pc:spChg>
        <pc:picChg chg="add mod">
          <ac:chgData name="Jeff Banham" userId="423d8ed8-7014-4682-9604-5a3673c5e126" providerId="ADAL" clId="{32DF5D9D-E2B4-4E96-A7DD-7BE8BA631501}" dt="2024-02-02T20:47:56.539" v="1258" actId="14100"/>
          <ac:picMkLst>
            <pc:docMk/>
            <pc:sldMk cId="3268322194" sldId="299"/>
            <ac:picMk id="5" creationId="{5758AEBD-96CC-32B2-FC48-DAEADBC39851}"/>
          </ac:picMkLst>
        </pc:picChg>
        <pc:picChg chg="add mod">
          <ac:chgData name="Jeff Banham" userId="423d8ed8-7014-4682-9604-5a3673c5e126" providerId="ADAL" clId="{32DF5D9D-E2B4-4E96-A7DD-7BE8BA631501}" dt="2024-02-02T20:48:57.418" v="1300" actId="1076"/>
          <ac:picMkLst>
            <pc:docMk/>
            <pc:sldMk cId="3268322194" sldId="299"/>
            <ac:picMk id="8" creationId="{F4F3ECAA-2485-2751-06A6-B9D0F099FE38}"/>
          </ac:picMkLst>
        </pc:picChg>
        <pc:picChg chg="add mod">
          <ac:chgData name="Jeff Banham" userId="423d8ed8-7014-4682-9604-5a3673c5e126" providerId="ADAL" clId="{32DF5D9D-E2B4-4E96-A7DD-7BE8BA631501}" dt="2024-02-04T14:35:41.709" v="4460"/>
          <ac:picMkLst>
            <pc:docMk/>
            <pc:sldMk cId="3268322194" sldId="299"/>
            <ac:picMk id="10" creationId="{A24A09BD-9DF2-BE92-A0D7-F2DCF51F979F}"/>
          </ac:picMkLst>
        </pc:picChg>
        <pc:picChg chg="add mod">
          <ac:chgData name="Jeff Banham" userId="423d8ed8-7014-4682-9604-5a3673c5e126" providerId="ADAL" clId="{32DF5D9D-E2B4-4E96-A7DD-7BE8BA631501}" dt="2024-02-05T23:08:57.603" v="13166" actId="1076"/>
          <ac:picMkLst>
            <pc:docMk/>
            <pc:sldMk cId="3268322194" sldId="299"/>
            <ac:picMk id="14" creationId="{CC505835-3582-9EBB-5B0B-5B350FFBB55F}"/>
          </ac:picMkLst>
        </pc:picChg>
      </pc:sldChg>
      <pc:sldChg chg="addSp delSp modSp add mod ord setBg">
        <pc:chgData name="Jeff Banham" userId="423d8ed8-7014-4682-9604-5a3673c5e126" providerId="ADAL" clId="{32DF5D9D-E2B4-4E96-A7DD-7BE8BA631501}" dt="2024-02-07T22:16:15.303" v="20678" actId="1076"/>
        <pc:sldMkLst>
          <pc:docMk/>
          <pc:sldMk cId="773559677" sldId="300"/>
        </pc:sldMkLst>
        <pc:spChg chg="mod">
          <ac:chgData name="Jeff Banham" userId="423d8ed8-7014-4682-9604-5a3673c5e126" providerId="ADAL" clId="{32DF5D9D-E2B4-4E96-A7DD-7BE8BA631501}" dt="2024-02-06T22:30:40.884" v="15110" actId="20577"/>
          <ac:spMkLst>
            <pc:docMk/>
            <pc:sldMk cId="773559677" sldId="300"/>
            <ac:spMk id="7" creationId="{E9B55B43-B682-5CED-64AB-60AACADCBB88}"/>
          </ac:spMkLst>
        </pc:spChg>
        <pc:spChg chg="add mod">
          <ac:chgData name="Jeff Banham" userId="423d8ed8-7014-4682-9604-5a3673c5e126" providerId="ADAL" clId="{32DF5D9D-E2B4-4E96-A7DD-7BE8BA631501}" dt="2024-02-05T17:12:50.727" v="8637" actId="1076"/>
          <ac:spMkLst>
            <pc:docMk/>
            <pc:sldMk cId="773559677" sldId="300"/>
            <ac:spMk id="8" creationId="{FF5D64B1-C7CD-3D49-EE71-74FC0C776B61}"/>
          </ac:spMkLst>
        </pc:spChg>
        <pc:spChg chg="add mod">
          <ac:chgData name="Jeff Banham" userId="423d8ed8-7014-4682-9604-5a3673c5e126" providerId="ADAL" clId="{32DF5D9D-E2B4-4E96-A7DD-7BE8BA631501}" dt="2024-02-05T17:12:55.231" v="8639" actId="1076"/>
          <ac:spMkLst>
            <pc:docMk/>
            <pc:sldMk cId="773559677" sldId="300"/>
            <ac:spMk id="10" creationId="{F458E632-B2F6-F5A0-5625-3095789E4AC3}"/>
          </ac:spMkLst>
        </pc:spChg>
        <pc:spChg chg="add mod">
          <ac:chgData name="Jeff Banham" userId="423d8ed8-7014-4682-9604-5a3673c5e126" providerId="ADAL" clId="{32DF5D9D-E2B4-4E96-A7DD-7BE8BA631501}" dt="2024-02-05T20:33:40.630" v="11314" actId="1035"/>
          <ac:spMkLst>
            <pc:docMk/>
            <pc:sldMk cId="773559677" sldId="300"/>
            <ac:spMk id="12" creationId="{522FAC15-27B2-0D4F-5D84-AB82A087FCC2}"/>
          </ac:spMkLst>
        </pc:spChg>
        <pc:spChg chg="add mod">
          <ac:chgData name="Jeff Banham" userId="423d8ed8-7014-4682-9604-5a3673c5e126" providerId="ADAL" clId="{32DF5D9D-E2B4-4E96-A7DD-7BE8BA631501}" dt="2024-02-07T22:16:15.303" v="20678" actId="1076"/>
          <ac:spMkLst>
            <pc:docMk/>
            <pc:sldMk cId="773559677" sldId="300"/>
            <ac:spMk id="15" creationId="{4BE8253C-F73B-3308-9649-215A7038EECC}"/>
          </ac:spMkLst>
        </pc:spChg>
        <pc:spChg chg="add mod">
          <ac:chgData name="Jeff Banham" userId="423d8ed8-7014-4682-9604-5a3673c5e126" providerId="ADAL" clId="{32DF5D9D-E2B4-4E96-A7DD-7BE8BA631501}" dt="2024-02-07T22:16:11.631" v="20677" actId="1076"/>
          <ac:spMkLst>
            <pc:docMk/>
            <pc:sldMk cId="773559677" sldId="300"/>
            <ac:spMk id="16" creationId="{FA3B2397-6BFC-8037-6192-EF2DD70B1199}"/>
          </ac:spMkLst>
        </pc:spChg>
        <pc:spChg chg="add del mod">
          <ac:chgData name="Jeff Banham" userId="423d8ed8-7014-4682-9604-5a3673c5e126" providerId="ADAL" clId="{32DF5D9D-E2B4-4E96-A7DD-7BE8BA631501}" dt="2024-02-07T22:16:07.585" v="20676" actId="478"/>
          <ac:spMkLst>
            <pc:docMk/>
            <pc:sldMk cId="773559677" sldId="300"/>
            <ac:spMk id="17" creationId="{2A5113D2-C2F7-0698-4A8A-4CC464A0A446}"/>
          </ac:spMkLst>
        </pc:spChg>
        <pc:picChg chg="add mod">
          <ac:chgData name="Jeff Banham" userId="423d8ed8-7014-4682-9604-5a3673c5e126" providerId="ADAL" clId="{32DF5D9D-E2B4-4E96-A7DD-7BE8BA631501}" dt="2024-02-02T20:27:20.717" v="1022" actId="1076"/>
          <ac:picMkLst>
            <pc:docMk/>
            <pc:sldMk cId="773559677" sldId="300"/>
            <ac:picMk id="5" creationId="{0B017D1D-DDE4-BA26-CD36-159516F435AB}"/>
          </ac:picMkLst>
        </pc:picChg>
        <pc:picChg chg="add del mod">
          <ac:chgData name="Jeff Banham" userId="423d8ed8-7014-4682-9604-5a3673c5e126" providerId="ADAL" clId="{32DF5D9D-E2B4-4E96-A7DD-7BE8BA631501}" dt="2024-02-02T20:27:02.581" v="1017" actId="478"/>
          <ac:picMkLst>
            <pc:docMk/>
            <pc:sldMk cId="773559677" sldId="300"/>
            <ac:picMk id="8" creationId="{45423E74-4E33-12C6-FD2A-054B780C637E}"/>
          </ac:picMkLst>
        </pc:picChg>
        <pc:picChg chg="add mod">
          <ac:chgData name="Jeff Banham" userId="423d8ed8-7014-4682-9604-5a3673c5e126" providerId="ADAL" clId="{32DF5D9D-E2B4-4E96-A7DD-7BE8BA631501}" dt="2024-02-04T14:35:09.302" v="4449"/>
          <ac:picMkLst>
            <pc:docMk/>
            <pc:sldMk cId="773559677" sldId="300"/>
            <ac:picMk id="9" creationId="{1B420C5D-0797-A521-FD7C-E8605B6C2417}"/>
          </ac:picMkLst>
        </pc:picChg>
        <pc:picChg chg="add mod">
          <ac:chgData name="Jeff Banham" userId="423d8ed8-7014-4682-9604-5a3673c5e126" providerId="ADAL" clId="{32DF5D9D-E2B4-4E96-A7DD-7BE8BA631501}" dt="2024-02-05T20:33:40.630" v="11314" actId="1035"/>
          <ac:picMkLst>
            <pc:docMk/>
            <pc:sldMk cId="773559677" sldId="300"/>
            <ac:picMk id="11" creationId="{F55A4D00-1109-1071-6E07-17FD5B3B858F}"/>
          </ac:picMkLst>
        </pc:picChg>
        <pc:picChg chg="add mod">
          <ac:chgData name="Jeff Banham" userId="423d8ed8-7014-4682-9604-5a3673c5e126" providerId="ADAL" clId="{32DF5D9D-E2B4-4E96-A7DD-7BE8BA631501}" dt="2024-02-06T14:32:10.972" v="14269" actId="1076"/>
          <ac:picMkLst>
            <pc:docMk/>
            <pc:sldMk cId="773559677" sldId="300"/>
            <ac:picMk id="14" creationId="{8A6AB9CD-C060-4310-D38A-CFFCB776BCE0}"/>
          </ac:picMkLst>
        </pc:picChg>
      </pc:sldChg>
      <pc:sldChg chg="addSp delSp modSp add mod setBg">
        <pc:chgData name="Jeff Banham" userId="423d8ed8-7014-4682-9604-5a3673c5e126" providerId="ADAL" clId="{32DF5D9D-E2B4-4E96-A7DD-7BE8BA631501}" dt="2024-02-07T22:17:36.368" v="20691" actId="1076"/>
        <pc:sldMkLst>
          <pc:docMk/>
          <pc:sldMk cId="1599456430" sldId="301"/>
        </pc:sldMkLst>
        <pc:spChg chg="add mod">
          <ac:chgData name="Jeff Banham" userId="423d8ed8-7014-4682-9604-5a3673c5e126" providerId="ADAL" clId="{32DF5D9D-E2B4-4E96-A7DD-7BE8BA631501}" dt="2024-02-05T20:42:43.391" v="11690"/>
          <ac:spMkLst>
            <pc:docMk/>
            <pc:sldMk cId="1599456430" sldId="301"/>
            <ac:spMk id="5" creationId="{18BFBA3E-C339-CDD9-12F0-E768D136BCAE}"/>
          </ac:spMkLst>
        </pc:spChg>
        <pc:spChg chg="del mod">
          <ac:chgData name="Jeff Banham" userId="423d8ed8-7014-4682-9604-5a3673c5e126" providerId="ADAL" clId="{32DF5D9D-E2B4-4E96-A7DD-7BE8BA631501}" dt="2024-02-05T20:45:21.320" v="11757" actId="478"/>
          <ac:spMkLst>
            <pc:docMk/>
            <pc:sldMk cId="1599456430" sldId="301"/>
            <ac:spMk id="7" creationId="{E9B55B43-B682-5CED-64AB-60AACADCBB88}"/>
          </ac:spMkLst>
        </pc:spChg>
        <pc:spChg chg="add mod">
          <ac:chgData name="Jeff Banham" userId="423d8ed8-7014-4682-9604-5a3673c5e126" providerId="ADAL" clId="{32DF5D9D-E2B4-4E96-A7DD-7BE8BA631501}" dt="2024-02-05T22:56:03.941" v="13146" actId="20577"/>
          <ac:spMkLst>
            <pc:docMk/>
            <pc:sldMk cId="1599456430" sldId="301"/>
            <ac:spMk id="11" creationId="{21A8AF26-DCAF-2B2A-007D-3D62CFFD0A15}"/>
          </ac:spMkLst>
        </pc:spChg>
        <pc:spChg chg="add mod">
          <ac:chgData name="Jeff Banham" userId="423d8ed8-7014-4682-9604-5a3673c5e126" providerId="ADAL" clId="{32DF5D9D-E2B4-4E96-A7DD-7BE8BA631501}" dt="2024-02-05T20:47:27.439" v="11789" actId="1076"/>
          <ac:spMkLst>
            <pc:docMk/>
            <pc:sldMk cId="1599456430" sldId="301"/>
            <ac:spMk id="14" creationId="{41FD1352-1007-E399-98C1-7AEB5FB474A5}"/>
          </ac:spMkLst>
        </pc:spChg>
        <pc:spChg chg="add mod">
          <ac:chgData name="Jeff Banham" userId="423d8ed8-7014-4682-9604-5a3673c5e126" providerId="ADAL" clId="{32DF5D9D-E2B4-4E96-A7DD-7BE8BA631501}" dt="2024-02-05T20:47:32.774" v="11791" actId="1076"/>
          <ac:spMkLst>
            <pc:docMk/>
            <pc:sldMk cId="1599456430" sldId="301"/>
            <ac:spMk id="15" creationId="{5A258F70-2C2F-EF3F-DC31-54D68BF3B26E}"/>
          </ac:spMkLst>
        </pc:spChg>
        <pc:spChg chg="add mod">
          <ac:chgData name="Jeff Banham" userId="423d8ed8-7014-4682-9604-5a3673c5e126" providerId="ADAL" clId="{32DF5D9D-E2B4-4E96-A7DD-7BE8BA631501}" dt="2024-02-05T20:47:37.184" v="11793" actId="1076"/>
          <ac:spMkLst>
            <pc:docMk/>
            <pc:sldMk cId="1599456430" sldId="301"/>
            <ac:spMk id="16" creationId="{56D6503E-36F1-AA90-4179-5B846DC3D87C}"/>
          </ac:spMkLst>
        </pc:spChg>
        <pc:spChg chg="add mod">
          <ac:chgData name="Jeff Banham" userId="423d8ed8-7014-4682-9604-5a3673c5e126" providerId="ADAL" clId="{32DF5D9D-E2B4-4E96-A7DD-7BE8BA631501}" dt="2024-02-07T22:17:21.761" v="20689" actId="1076"/>
          <ac:spMkLst>
            <pc:docMk/>
            <pc:sldMk cId="1599456430" sldId="301"/>
            <ac:spMk id="17" creationId="{120CC6AB-E1B6-D062-6045-684725BFFDE0}"/>
          </ac:spMkLst>
        </pc:spChg>
        <pc:spChg chg="add mod">
          <ac:chgData name="Jeff Banham" userId="423d8ed8-7014-4682-9604-5a3673c5e126" providerId="ADAL" clId="{32DF5D9D-E2B4-4E96-A7DD-7BE8BA631501}" dt="2024-02-07T22:17:31.872" v="20690" actId="1076"/>
          <ac:spMkLst>
            <pc:docMk/>
            <pc:sldMk cId="1599456430" sldId="301"/>
            <ac:spMk id="18" creationId="{C506AABD-1D8C-B1B9-C2BC-212EC9429A5B}"/>
          </ac:spMkLst>
        </pc:spChg>
        <pc:spChg chg="add mod">
          <ac:chgData name="Jeff Banham" userId="423d8ed8-7014-4682-9604-5a3673c5e126" providerId="ADAL" clId="{32DF5D9D-E2B4-4E96-A7DD-7BE8BA631501}" dt="2024-02-07T22:17:36.368" v="20691" actId="1076"/>
          <ac:spMkLst>
            <pc:docMk/>
            <pc:sldMk cId="1599456430" sldId="301"/>
            <ac:spMk id="19" creationId="{32B7BC31-C625-348B-202D-CA284EC4AB94}"/>
          </ac:spMkLst>
        </pc:spChg>
        <pc:picChg chg="del">
          <ac:chgData name="Jeff Banham" userId="423d8ed8-7014-4682-9604-5a3673c5e126" providerId="ADAL" clId="{32DF5D9D-E2B4-4E96-A7DD-7BE8BA631501}" dt="2024-02-02T20:19:52.194" v="937" actId="478"/>
          <ac:picMkLst>
            <pc:docMk/>
            <pc:sldMk cId="1599456430" sldId="301"/>
            <ac:picMk id="5" creationId="{F4932030-A75A-6796-8CD5-A64864E612ED}"/>
          </ac:picMkLst>
        </pc:picChg>
        <pc:picChg chg="add mod">
          <ac:chgData name="Jeff Banham" userId="423d8ed8-7014-4682-9604-5a3673c5e126" providerId="ADAL" clId="{32DF5D9D-E2B4-4E96-A7DD-7BE8BA631501}" dt="2024-02-02T20:20:25.645" v="943" actId="14100"/>
          <ac:picMkLst>
            <pc:docMk/>
            <pc:sldMk cId="1599456430" sldId="301"/>
            <ac:picMk id="8" creationId="{49C9EDA5-CF54-5A3E-8CDA-628795A51437}"/>
          </ac:picMkLst>
        </pc:picChg>
        <pc:picChg chg="add mod">
          <ac:chgData name="Jeff Banham" userId="423d8ed8-7014-4682-9604-5a3673c5e126" providerId="ADAL" clId="{32DF5D9D-E2B4-4E96-A7DD-7BE8BA631501}" dt="2024-02-02T20:20:59.237" v="948" actId="1076"/>
          <ac:picMkLst>
            <pc:docMk/>
            <pc:sldMk cId="1599456430" sldId="301"/>
            <ac:picMk id="9" creationId="{5A00F3D2-EF58-6681-7A00-6D949C810339}"/>
          </ac:picMkLst>
        </pc:picChg>
        <pc:picChg chg="add mod">
          <ac:chgData name="Jeff Banham" userId="423d8ed8-7014-4682-9604-5a3673c5e126" providerId="ADAL" clId="{32DF5D9D-E2B4-4E96-A7DD-7BE8BA631501}" dt="2024-02-04T14:35:18.621" v="4453"/>
          <ac:picMkLst>
            <pc:docMk/>
            <pc:sldMk cId="1599456430" sldId="301"/>
            <ac:picMk id="10" creationId="{CABA061D-096E-2CCD-92E4-78D1EE96E30A}"/>
          </ac:picMkLst>
        </pc:picChg>
        <pc:picChg chg="add mod">
          <ac:chgData name="Jeff Banham" userId="423d8ed8-7014-4682-9604-5a3673c5e126" providerId="ADAL" clId="{32DF5D9D-E2B4-4E96-A7DD-7BE8BA631501}" dt="2024-02-05T22:56:07.199" v="13147" actId="1076"/>
          <ac:picMkLst>
            <pc:docMk/>
            <pc:sldMk cId="1599456430" sldId="301"/>
            <ac:picMk id="13" creationId="{11A0CA95-5C48-FB29-1F68-17DC51868B09}"/>
          </ac:picMkLst>
        </pc:picChg>
      </pc:sldChg>
      <pc:sldChg chg="addSp delSp modSp add mod setBg">
        <pc:chgData name="Jeff Banham" userId="423d8ed8-7014-4682-9604-5a3673c5e126" providerId="ADAL" clId="{32DF5D9D-E2B4-4E96-A7DD-7BE8BA631501}" dt="2024-02-07T22:18:21.854" v="20699" actId="478"/>
        <pc:sldMkLst>
          <pc:docMk/>
          <pc:sldMk cId="1642584091" sldId="302"/>
        </pc:sldMkLst>
        <pc:spChg chg="add mod">
          <ac:chgData name="Jeff Banham" userId="423d8ed8-7014-4682-9604-5a3673c5e126" providerId="ADAL" clId="{32DF5D9D-E2B4-4E96-A7DD-7BE8BA631501}" dt="2024-02-05T22:57:21.290" v="13158" actId="403"/>
          <ac:spMkLst>
            <pc:docMk/>
            <pc:sldMk cId="1642584091" sldId="302"/>
            <ac:spMk id="5" creationId="{48BF3665-141F-67B5-6F3D-A887E52A77F9}"/>
          </ac:spMkLst>
        </pc:spChg>
        <pc:spChg chg="del mod">
          <ac:chgData name="Jeff Banham" userId="423d8ed8-7014-4682-9604-5a3673c5e126" providerId="ADAL" clId="{32DF5D9D-E2B4-4E96-A7DD-7BE8BA631501}" dt="2024-02-05T20:56:17.190" v="12217" actId="478"/>
          <ac:spMkLst>
            <pc:docMk/>
            <pc:sldMk cId="1642584091" sldId="302"/>
            <ac:spMk id="7" creationId="{E9B55B43-B682-5CED-64AB-60AACADCBB88}"/>
          </ac:spMkLst>
        </pc:spChg>
        <pc:spChg chg="add mod">
          <ac:chgData name="Jeff Banham" userId="423d8ed8-7014-4682-9604-5a3673c5e126" providerId="ADAL" clId="{32DF5D9D-E2B4-4E96-A7DD-7BE8BA631501}" dt="2024-02-05T20:57:27.494" v="12324" actId="1076"/>
          <ac:spMkLst>
            <pc:docMk/>
            <pc:sldMk cId="1642584091" sldId="302"/>
            <ac:spMk id="8" creationId="{4E6BEC53-9BDD-AAFE-DD43-456F67C56732}"/>
          </ac:spMkLst>
        </pc:spChg>
        <pc:spChg chg="add mod">
          <ac:chgData name="Jeff Banham" userId="423d8ed8-7014-4682-9604-5a3673c5e126" providerId="ADAL" clId="{32DF5D9D-E2B4-4E96-A7DD-7BE8BA631501}" dt="2024-02-05T20:57:30.165" v="12325" actId="1076"/>
          <ac:spMkLst>
            <pc:docMk/>
            <pc:sldMk cId="1642584091" sldId="302"/>
            <ac:spMk id="11" creationId="{5AB2AC1B-D3B6-12CF-C107-7EC551C3FBC5}"/>
          </ac:spMkLst>
        </pc:spChg>
        <pc:spChg chg="add mod">
          <ac:chgData name="Jeff Banham" userId="423d8ed8-7014-4682-9604-5a3673c5e126" providerId="ADAL" clId="{32DF5D9D-E2B4-4E96-A7DD-7BE8BA631501}" dt="2024-02-07T22:18:13.161" v="20697" actId="1076"/>
          <ac:spMkLst>
            <pc:docMk/>
            <pc:sldMk cId="1642584091" sldId="302"/>
            <ac:spMk id="14" creationId="{63AB96CF-6221-CC09-6B25-16EA339BAF2C}"/>
          </ac:spMkLst>
        </pc:spChg>
        <pc:spChg chg="add mod">
          <ac:chgData name="Jeff Banham" userId="423d8ed8-7014-4682-9604-5a3673c5e126" providerId="ADAL" clId="{32DF5D9D-E2B4-4E96-A7DD-7BE8BA631501}" dt="2024-02-07T22:18:19.193" v="20698" actId="1076"/>
          <ac:spMkLst>
            <pc:docMk/>
            <pc:sldMk cId="1642584091" sldId="302"/>
            <ac:spMk id="15" creationId="{9A537A43-7F7F-2663-689A-719CBF563142}"/>
          </ac:spMkLst>
        </pc:spChg>
        <pc:spChg chg="add del mod">
          <ac:chgData name="Jeff Banham" userId="423d8ed8-7014-4682-9604-5a3673c5e126" providerId="ADAL" clId="{32DF5D9D-E2B4-4E96-A7DD-7BE8BA631501}" dt="2024-02-07T22:18:21.854" v="20699" actId="478"/>
          <ac:spMkLst>
            <pc:docMk/>
            <pc:sldMk cId="1642584091" sldId="302"/>
            <ac:spMk id="16" creationId="{24C4C02F-2504-CA46-858E-981B52B6F49D}"/>
          </ac:spMkLst>
        </pc:spChg>
        <pc:grpChg chg="mod">
          <ac:chgData name="Jeff Banham" userId="423d8ed8-7014-4682-9604-5a3673c5e126" providerId="ADAL" clId="{32DF5D9D-E2B4-4E96-A7DD-7BE8BA631501}" dt="2024-02-05T22:57:31.505" v="13160" actId="1076"/>
          <ac:grpSpMkLst>
            <pc:docMk/>
            <pc:sldMk cId="1642584091" sldId="302"/>
            <ac:grpSpMk id="886" creationId="{00000000-0000-0000-0000-000000000000}"/>
          </ac:grpSpMkLst>
        </pc:grpChg>
        <pc:picChg chg="del">
          <ac:chgData name="Jeff Banham" userId="423d8ed8-7014-4682-9604-5a3673c5e126" providerId="ADAL" clId="{32DF5D9D-E2B4-4E96-A7DD-7BE8BA631501}" dt="2024-02-02T20:24:54.557" v="999" actId="478"/>
          <ac:picMkLst>
            <pc:docMk/>
            <pc:sldMk cId="1642584091" sldId="302"/>
            <ac:picMk id="5" creationId="{B5F13810-ECA7-D245-889C-B887DA812495}"/>
          </ac:picMkLst>
        </pc:picChg>
        <pc:picChg chg="del">
          <ac:chgData name="Jeff Banham" userId="423d8ed8-7014-4682-9604-5a3673c5e126" providerId="ADAL" clId="{32DF5D9D-E2B4-4E96-A7DD-7BE8BA631501}" dt="2024-02-02T20:24:55.768" v="1000" actId="478"/>
          <ac:picMkLst>
            <pc:docMk/>
            <pc:sldMk cId="1642584091" sldId="302"/>
            <ac:picMk id="8" creationId="{6F25A28E-07B9-B7FF-4F89-E6AA983003F6}"/>
          </ac:picMkLst>
        </pc:picChg>
        <pc:picChg chg="add mod">
          <ac:chgData name="Jeff Banham" userId="423d8ed8-7014-4682-9604-5a3673c5e126" providerId="ADAL" clId="{32DF5D9D-E2B4-4E96-A7DD-7BE8BA631501}" dt="2024-02-02T20:25:10.653" v="1004" actId="1076"/>
          <ac:picMkLst>
            <pc:docMk/>
            <pc:sldMk cId="1642584091" sldId="302"/>
            <ac:picMk id="9" creationId="{B06AF239-13B7-1B24-BFBF-306EF2B05DD2}"/>
          </ac:picMkLst>
        </pc:picChg>
        <pc:picChg chg="add mod">
          <ac:chgData name="Jeff Banham" userId="423d8ed8-7014-4682-9604-5a3673c5e126" providerId="ADAL" clId="{32DF5D9D-E2B4-4E96-A7DD-7BE8BA631501}" dt="2024-02-04T14:35:37.506" v="4458"/>
          <ac:picMkLst>
            <pc:docMk/>
            <pc:sldMk cId="1642584091" sldId="302"/>
            <ac:picMk id="10" creationId="{74331376-0CA5-2B9B-E288-E2CE78184469}"/>
          </ac:picMkLst>
        </pc:picChg>
        <pc:picChg chg="add mod">
          <ac:chgData name="Jeff Banham" userId="423d8ed8-7014-4682-9604-5a3673c5e126" providerId="ADAL" clId="{32DF5D9D-E2B4-4E96-A7DD-7BE8BA631501}" dt="2024-02-05T22:57:30.748" v="13159" actId="1076"/>
          <ac:picMkLst>
            <pc:docMk/>
            <pc:sldMk cId="1642584091" sldId="302"/>
            <ac:picMk id="13" creationId="{40CF8A4D-D2F7-9206-7D1C-8A67EF740B06}"/>
          </ac:picMkLst>
        </pc:picChg>
      </pc:sldChg>
      <pc:sldChg chg="new del">
        <pc:chgData name="Jeff Banham" userId="423d8ed8-7014-4682-9604-5a3673c5e126" providerId="ADAL" clId="{32DF5D9D-E2B4-4E96-A7DD-7BE8BA631501}" dt="2024-02-02T20:23:48.334" v="991" actId="680"/>
        <pc:sldMkLst>
          <pc:docMk/>
          <pc:sldMk cId="2375876759" sldId="302"/>
        </pc:sldMkLst>
      </pc:sldChg>
      <pc:sldChg chg="addSp delSp modSp add mod setBg">
        <pc:chgData name="Jeff Banham" userId="423d8ed8-7014-4682-9604-5a3673c5e126" providerId="ADAL" clId="{32DF5D9D-E2B4-4E96-A7DD-7BE8BA631501}" dt="2024-02-07T22:19:20.306" v="20713" actId="20577"/>
        <pc:sldMkLst>
          <pc:docMk/>
          <pc:sldMk cId="2863513438" sldId="303"/>
        </pc:sldMkLst>
        <pc:spChg chg="del mod">
          <ac:chgData name="Jeff Banham" userId="423d8ed8-7014-4682-9604-5a3673c5e126" providerId="ADAL" clId="{32DF5D9D-E2B4-4E96-A7DD-7BE8BA631501}" dt="2024-02-05T21:02:44.373" v="12437" actId="478"/>
          <ac:spMkLst>
            <pc:docMk/>
            <pc:sldMk cId="2863513438" sldId="303"/>
            <ac:spMk id="7" creationId="{E9B55B43-B682-5CED-64AB-60AACADCBB88}"/>
          </ac:spMkLst>
        </pc:spChg>
        <pc:spChg chg="add mod">
          <ac:chgData name="Jeff Banham" userId="423d8ed8-7014-4682-9604-5a3673c5e126" providerId="ADAL" clId="{32DF5D9D-E2B4-4E96-A7DD-7BE8BA631501}" dt="2024-02-05T22:57:45.610" v="13162" actId="115"/>
          <ac:spMkLst>
            <pc:docMk/>
            <pc:sldMk cId="2863513438" sldId="303"/>
            <ac:spMk id="9" creationId="{4432D6E2-5D4B-A4F0-7EEC-328B4813A12C}"/>
          </ac:spMkLst>
        </pc:spChg>
        <pc:spChg chg="add mod">
          <ac:chgData name="Jeff Banham" userId="423d8ed8-7014-4682-9604-5a3673c5e126" providerId="ADAL" clId="{32DF5D9D-E2B4-4E96-A7DD-7BE8BA631501}" dt="2024-02-05T21:00:30.981" v="12357" actId="1076"/>
          <ac:spMkLst>
            <pc:docMk/>
            <pc:sldMk cId="2863513438" sldId="303"/>
            <ac:spMk id="10" creationId="{DE963D0B-DB18-FB05-7CD0-870AB2E6C60F}"/>
          </ac:spMkLst>
        </pc:spChg>
        <pc:spChg chg="add mod">
          <ac:chgData name="Jeff Banham" userId="423d8ed8-7014-4682-9604-5a3673c5e126" providerId="ADAL" clId="{32DF5D9D-E2B4-4E96-A7DD-7BE8BA631501}" dt="2024-02-05T21:00:47.509" v="12361" actId="1076"/>
          <ac:spMkLst>
            <pc:docMk/>
            <pc:sldMk cId="2863513438" sldId="303"/>
            <ac:spMk id="11" creationId="{22509AFC-4BE0-8CDC-C9A8-E15E183BBCA0}"/>
          </ac:spMkLst>
        </pc:spChg>
        <pc:spChg chg="add mod">
          <ac:chgData name="Jeff Banham" userId="423d8ed8-7014-4682-9604-5a3673c5e126" providerId="ADAL" clId="{32DF5D9D-E2B4-4E96-A7DD-7BE8BA631501}" dt="2024-02-05T21:00:51.687" v="12363" actId="1076"/>
          <ac:spMkLst>
            <pc:docMk/>
            <pc:sldMk cId="2863513438" sldId="303"/>
            <ac:spMk id="12" creationId="{9A699159-91A0-AC18-5399-59EFD0A8BD09}"/>
          </ac:spMkLst>
        </pc:spChg>
        <pc:spChg chg="add mod">
          <ac:chgData name="Jeff Banham" userId="423d8ed8-7014-4682-9604-5a3673c5e126" providerId="ADAL" clId="{32DF5D9D-E2B4-4E96-A7DD-7BE8BA631501}" dt="2024-02-05T21:05:25.765" v="12469" actId="1076"/>
          <ac:spMkLst>
            <pc:docMk/>
            <pc:sldMk cId="2863513438" sldId="303"/>
            <ac:spMk id="19" creationId="{9CD33387-089C-D8B3-680E-E63DF93FB044}"/>
          </ac:spMkLst>
        </pc:spChg>
        <pc:spChg chg="add mod">
          <ac:chgData name="Jeff Banham" userId="423d8ed8-7014-4682-9604-5a3673c5e126" providerId="ADAL" clId="{32DF5D9D-E2B4-4E96-A7DD-7BE8BA631501}" dt="2024-02-05T21:05:30.830" v="12471" actId="1076"/>
          <ac:spMkLst>
            <pc:docMk/>
            <pc:sldMk cId="2863513438" sldId="303"/>
            <ac:spMk id="20" creationId="{6D1F580C-6E62-3D32-44EA-547643228520}"/>
          </ac:spMkLst>
        </pc:spChg>
        <pc:spChg chg="add mod">
          <ac:chgData name="Jeff Banham" userId="423d8ed8-7014-4682-9604-5a3673c5e126" providerId="ADAL" clId="{32DF5D9D-E2B4-4E96-A7DD-7BE8BA631501}" dt="2024-02-07T22:18:37.411" v="20701" actId="1076"/>
          <ac:spMkLst>
            <pc:docMk/>
            <pc:sldMk cId="2863513438" sldId="303"/>
            <ac:spMk id="21" creationId="{231E8226-E17D-3D8D-4E9E-469D88CFE5DE}"/>
          </ac:spMkLst>
        </pc:spChg>
        <pc:spChg chg="add mod">
          <ac:chgData name="Jeff Banham" userId="423d8ed8-7014-4682-9604-5a3673c5e126" providerId="ADAL" clId="{32DF5D9D-E2B4-4E96-A7DD-7BE8BA631501}" dt="2024-02-07T22:18:44.057" v="20702" actId="1076"/>
          <ac:spMkLst>
            <pc:docMk/>
            <pc:sldMk cId="2863513438" sldId="303"/>
            <ac:spMk id="22" creationId="{5B83839A-DC35-CD85-CB97-51553DF3CE2B}"/>
          </ac:spMkLst>
        </pc:spChg>
        <pc:spChg chg="add mod">
          <ac:chgData name="Jeff Banham" userId="423d8ed8-7014-4682-9604-5a3673c5e126" providerId="ADAL" clId="{32DF5D9D-E2B4-4E96-A7DD-7BE8BA631501}" dt="2024-02-07T22:18:54.434" v="20705" actId="1076"/>
          <ac:spMkLst>
            <pc:docMk/>
            <pc:sldMk cId="2863513438" sldId="303"/>
            <ac:spMk id="23" creationId="{65F71952-2FD4-F870-3399-7A79192C7482}"/>
          </ac:spMkLst>
        </pc:spChg>
        <pc:spChg chg="add mod">
          <ac:chgData name="Jeff Banham" userId="423d8ed8-7014-4682-9604-5a3673c5e126" providerId="ADAL" clId="{32DF5D9D-E2B4-4E96-A7DD-7BE8BA631501}" dt="2024-02-07T22:19:06.977" v="20709" actId="20577"/>
          <ac:spMkLst>
            <pc:docMk/>
            <pc:sldMk cId="2863513438" sldId="303"/>
            <ac:spMk id="24" creationId="{E31E410C-489C-205A-3C0A-6A1E0184AC55}"/>
          </ac:spMkLst>
        </pc:spChg>
        <pc:spChg chg="add mod">
          <ac:chgData name="Jeff Banham" userId="423d8ed8-7014-4682-9604-5a3673c5e126" providerId="ADAL" clId="{32DF5D9D-E2B4-4E96-A7DD-7BE8BA631501}" dt="2024-02-07T22:19:20.306" v="20713" actId="20577"/>
          <ac:spMkLst>
            <pc:docMk/>
            <pc:sldMk cId="2863513438" sldId="303"/>
            <ac:spMk id="25" creationId="{E33EC45D-B41B-FFCE-3909-69123B2DB671}"/>
          </ac:spMkLst>
        </pc:spChg>
        <pc:grpChg chg="mod">
          <ac:chgData name="Jeff Banham" userId="423d8ed8-7014-4682-9604-5a3673c5e126" providerId="ADAL" clId="{32DF5D9D-E2B4-4E96-A7DD-7BE8BA631501}" dt="2024-02-07T22:18:48.512" v="20704" actId="1076"/>
          <ac:grpSpMkLst>
            <pc:docMk/>
            <pc:sldMk cId="2863513438" sldId="303"/>
            <ac:grpSpMk id="886" creationId="{00000000-0000-0000-0000-000000000000}"/>
          </ac:grpSpMkLst>
        </pc:grpChg>
        <pc:picChg chg="add mod">
          <ac:chgData name="Jeff Banham" userId="423d8ed8-7014-4682-9604-5a3673c5e126" providerId="ADAL" clId="{32DF5D9D-E2B4-4E96-A7DD-7BE8BA631501}" dt="2024-02-02T20:26:11.197" v="1012" actId="1076"/>
          <ac:picMkLst>
            <pc:docMk/>
            <pc:sldMk cId="2863513438" sldId="303"/>
            <ac:picMk id="5" creationId="{4FB50A70-662A-D095-1475-5A9CB1CB7485}"/>
          </ac:picMkLst>
        </pc:picChg>
        <pc:picChg chg="add mod">
          <ac:chgData name="Jeff Banham" userId="423d8ed8-7014-4682-9604-5a3673c5e126" providerId="ADAL" clId="{32DF5D9D-E2B4-4E96-A7DD-7BE8BA631501}" dt="2024-02-04T14:35:39.885" v="4459"/>
          <ac:picMkLst>
            <pc:docMk/>
            <pc:sldMk cId="2863513438" sldId="303"/>
            <ac:picMk id="8" creationId="{62208C66-EB13-6593-3715-68E1AD008DD8}"/>
          </ac:picMkLst>
        </pc:picChg>
        <pc:picChg chg="del">
          <ac:chgData name="Jeff Banham" userId="423d8ed8-7014-4682-9604-5a3673c5e126" providerId="ADAL" clId="{32DF5D9D-E2B4-4E96-A7DD-7BE8BA631501}" dt="2024-02-02T20:26:02.737" v="1007" actId="478"/>
          <ac:picMkLst>
            <pc:docMk/>
            <pc:sldMk cId="2863513438" sldId="303"/>
            <ac:picMk id="9" creationId="{B06AF239-13B7-1B24-BFBF-306EF2B05DD2}"/>
          </ac:picMkLst>
        </pc:picChg>
        <pc:picChg chg="add mod">
          <ac:chgData name="Jeff Banham" userId="423d8ed8-7014-4682-9604-5a3673c5e126" providerId="ADAL" clId="{32DF5D9D-E2B4-4E96-A7DD-7BE8BA631501}" dt="2024-02-05T21:03:26.188" v="12447" actId="1076"/>
          <ac:picMkLst>
            <pc:docMk/>
            <pc:sldMk cId="2863513438" sldId="303"/>
            <ac:picMk id="14" creationId="{97A19617-CF84-A403-6C3C-4B20B0A989AD}"/>
          </ac:picMkLst>
        </pc:picChg>
        <pc:picChg chg="add mod">
          <ac:chgData name="Jeff Banham" userId="423d8ed8-7014-4682-9604-5a3673c5e126" providerId="ADAL" clId="{32DF5D9D-E2B4-4E96-A7DD-7BE8BA631501}" dt="2024-02-05T21:04:03.565" v="12464" actId="1076"/>
          <ac:picMkLst>
            <pc:docMk/>
            <pc:sldMk cId="2863513438" sldId="303"/>
            <ac:picMk id="16" creationId="{2CEC2CE1-91B3-E0FD-922A-F50CFEAA79A4}"/>
          </ac:picMkLst>
        </pc:picChg>
        <pc:picChg chg="add mod">
          <ac:chgData name="Jeff Banham" userId="423d8ed8-7014-4682-9604-5a3673c5e126" providerId="ADAL" clId="{32DF5D9D-E2B4-4E96-A7DD-7BE8BA631501}" dt="2024-02-05T21:05:15.940" v="12467" actId="1076"/>
          <ac:picMkLst>
            <pc:docMk/>
            <pc:sldMk cId="2863513438" sldId="303"/>
            <ac:picMk id="18" creationId="{F346AC54-F283-45A1-7506-2BA63E203A5B}"/>
          </ac:picMkLst>
        </pc:picChg>
      </pc:sldChg>
      <pc:sldChg chg="addSp delSp modSp add mod setBg">
        <pc:chgData name="Jeff Banham" userId="423d8ed8-7014-4682-9604-5a3673c5e126" providerId="ADAL" clId="{32DF5D9D-E2B4-4E96-A7DD-7BE8BA631501}" dt="2024-02-07T22:16:33.999" v="20683" actId="1076"/>
        <pc:sldMkLst>
          <pc:docMk/>
          <pc:sldMk cId="1221613754" sldId="304"/>
        </pc:sldMkLst>
        <pc:spChg chg="mod">
          <ac:chgData name="Jeff Banham" userId="423d8ed8-7014-4682-9604-5a3673c5e126" providerId="ADAL" clId="{32DF5D9D-E2B4-4E96-A7DD-7BE8BA631501}" dt="2024-02-06T22:30:35.509" v="15108" actId="20577"/>
          <ac:spMkLst>
            <pc:docMk/>
            <pc:sldMk cId="1221613754" sldId="304"/>
            <ac:spMk id="7" creationId="{E9B55B43-B682-5CED-64AB-60AACADCBB88}"/>
          </ac:spMkLst>
        </pc:spChg>
        <pc:spChg chg="add mod">
          <ac:chgData name="Jeff Banham" userId="423d8ed8-7014-4682-9604-5a3673c5e126" providerId="ADAL" clId="{32DF5D9D-E2B4-4E96-A7DD-7BE8BA631501}" dt="2024-02-05T20:36:52.208" v="11533" actId="1076"/>
          <ac:spMkLst>
            <pc:docMk/>
            <pc:sldMk cId="1221613754" sldId="304"/>
            <ac:spMk id="11" creationId="{2D9E3354-4414-CB45-8B2E-E5DA78CA16AE}"/>
          </ac:spMkLst>
        </pc:spChg>
        <pc:spChg chg="add mod">
          <ac:chgData name="Jeff Banham" userId="423d8ed8-7014-4682-9604-5a3673c5e126" providerId="ADAL" clId="{32DF5D9D-E2B4-4E96-A7DD-7BE8BA631501}" dt="2024-02-05T20:36:48.832" v="11532" actId="1076"/>
          <ac:spMkLst>
            <pc:docMk/>
            <pc:sldMk cId="1221613754" sldId="304"/>
            <ac:spMk id="12" creationId="{744E3FBC-F7F1-146C-09C9-19A93A03555D}"/>
          </ac:spMkLst>
        </pc:spChg>
        <pc:spChg chg="add mod">
          <ac:chgData name="Jeff Banham" userId="423d8ed8-7014-4682-9604-5a3673c5e126" providerId="ADAL" clId="{32DF5D9D-E2B4-4E96-A7DD-7BE8BA631501}" dt="2024-02-07T22:16:33.999" v="20683" actId="1076"/>
          <ac:spMkLst>
            <pc:docMk/>
            <pc:sldMk cId="1221613754" sldId="304"/>
            <ac:spMk id="13" creationId="{90B521B6-94BC-2377-CB93-062FA5675792}"/>
          </ac:spMkLst>
        </pc:spChg>
        <pc:spChg chg="add mod">
          <ac:chgData name="Jeff Banham" userId="423d8ed8-7014-4682-9604-5a3673c5e126" providerId="ADAL" clId="{32DF5D9D-E2B4-4E96-A7DD-7BE8BA631501}" dt="2024-02-07T22:16:27.903" v="20681" actId="1076"/>
          <ac:spMkLst>
            <pc:docMk/>
            <pc:sldMk cId="1221613754" sldId="304"/>
            <ac:spMk id="14" creationId="{7B820F1A-291E-9D48-359F-7EA6711CF51D}"/>
          </ac:spMkLst>
        </pc:spChg>
        <pc:spChg chg="add del mod">
          <ac:chgData name="Jeff Banham" userId="423d8ed8-7014-4682-9604-5a3673c5e126" providerId="ADAL" clId="{32DF5D9D-E2B4-4E96-A7DD-7BE8BA631501}" dt="2024-02-07T22:16:29.575" v="20682" actId="478"/>
          <ac:spMkLst>
            <pc:docMk/>
            <pc:sldMk cId="1221613754" sldId="304"/>
            <ac:spMk id="15" creationId="{3C5BEE9A-D9F7-D117-F0AE-DFFD70919C97}"/>
          </ac:spMkLst>
        </pc:spChg>
        <pc:picChg chg="del">
          <ac:chgData name="Jeff Banham" userId="423d8ed8-7014-4682-9604-5a3673c5e126" providerId="ADAL" clId="{32DF5D9D-E2B4-4E96-A7DD-7BE8BA631501}" dt="2024-02-02T20:27:45.964" v="1079" actId="478"/>
          <ac:picMkLst>
            <pc:docMk/>
            <pc:sldMk cId="1221613754" sldId="304"/>
            <ac:picMk id="5" creationId="{0B017D1D-DDE4-BA26-CD36-159516F435AB}"/>
          </ac:picMkLst>
        </pc:picChg>
        <pc:picChg chg="mod">
          <ac:chgData name="Jeff Banham" userId="423d8ed8-7014-4682-9604-5a3673c5e126" providerId="ADAL" clId="{32DF5D9D-E2B4-4E96-A7DD-7BE8BA631501}" dt="2024-02-02T20:27:58.037" v="1083" actId="14100"/>
          <ac:picMkLst>
            <pc:docMk/>
            <pc:sldMk cId="1221613754" sldId="304"/>
            <ac:picMk id="8" creationId="{45423E74-4E33-12C6-FD2A-054B780C637E}"/>
          </ac:picMkLst>
        </pc:picChg>
        <pc:picChg chg="add mod">
          <ac:chgData name="Jeff Banham" userId="423d8ed8-7014-4682-9604-5a3673c5e126" providerId="ADAL" clId="{32DF5D9D-E2B4-4E96-A7DD-7BE8BA631501}" dt="2024-02-04T14:35:11.394" v="4450"/>
          <ac:picMkLst>
            <pc:docMk/>
            <pc:sldMk cId="1221613754" sldId="304"/>
            <ac:picMk id="9" creationId="{E36AB868-CE5A-C7B5-57F4-B24469C41B0D}"/>
          </ac:picMkLst>
        </pc:picChg>
        <pc:picChg chg="add mod">
          <ac:chgData name="Jeff Banham" userId="423d8ed8-7014-4682-9604-5a3673c5e126" providerId="ADAL" clId="{32DF5D9D-E2B4-4E96-A7DD-7BE8BA631501}" dt="2024-02-05T20:36:23.112" v="11512" actId="1076"/>
          <ac:picMkLst>
            <pc:docMk/>
            <pc:sldMk cId="1221613754" sldId="304"/>
            <ac:picMk id="10" creationId="{2CC9E63E-31B9-6E38-04A4-5E597AD11853}"/>
          </ac:picMkLst>
        </pc:picChg>
      </pc:sldChg>
      <pc:sldChg chg="addSp delSp modSp add mod setBg">
        <pc:chgData name="Jeff Banham" userId="423d8ed8-7014-4682-9604-5a3673c5e126" providerId="ADAL" clId="{32DF5D9D-E2B4-4E96-A7DD-7BE8BA631501}" dt="2024-02-05T22:56:57.859" v="13155" actId="14100"/>
        <pc:sldMkLst>
          <pc:docMk/>
          <pc:sldMk cId="3116465476" sldId="305"/>
        </pc:sldMkLst>
        <pc:spChg chg="add mod">
          <ac:chgData name="Jeff Banham" userId="423d8ed8-7014-4682-9604-5a3673c5e126" providerId="ADAL" clId="{32DF5D9D-E2B4-4E96-A7DD-7BE8BA631501}" dt="2024-02-05T20:53:08.526" v="11913" actId="1076"/>
          <ac:spMkLst>
            <pc:docMk/>
            <pc:sldMk cId="3116465476" sldId="305"/>
            <ac:spMk id="5" creationId="{5892627A-D064-5151-BC74-52D69CC665EF}"/>
          </ac:spMkLst>
        </pc:spChg>
        <pc:spChg chg="del mod">
          <ac:chgData name="Jeff Banham" userId="423d8ed8-7014-4682-9604-5a3673c5e126" providerId="ADAL" clId="{32DF5D9D-E2B4-4E96-A7DD-7BE8BA631501}" dt="2024-02-05T20:53:30.422" v="11917" actId="478"/>
          <ac:spMkLst>
            <pc:docMk/>
            <pc:sldMk cId="3116465476" sldId="305"/>
            <ac:spMk id="7" creationId="{E9B55B43-B682-5CED-64AB-60AACADCBB88}"/>
          </ac:spMkLst>
        </pc:spChg>
        <pc:spChg chg="add del mod">
          <ac:chgData name="Jeff Banham" userId="423d8ed8-7014-4682-9604-5a3673c5e126" providerId="ADAL" clId="{32DF5D9D-E2B4-4E96-A7DD-7BE8BA631501}" dt="2024-02-05T20:52:55.653" v="11911" actId="478"/>
          <ac:spMkLst>
            <pc:docMk/>
            <pc:sldMk cId="3116465476" sldId="305"/>
            <ac:spMk id="9" creationId="{900BD97B-A53E-249E-6042-91561A707D75}"/>
          </ac:spMkLst>
        </pc:spChg>
        <pc:spChg chg="add mod">
          <ac:chgData name="Jeff Banham" userId="423d8ed8-7014-4682-9604-5a3673c5e126" providerId="ADAL" clId="{32DF5D9D-E2B4-4E96-A7DD-7BE8BA631501}" dt="2024-02-05T22:56:49.274" v="13154" actId="20577"/>
          <ac:spMkLst>
            <pc:docMk/>
            <pc:sldMk cId="3116465476" sldId="305"/>
            <ac:spMk id="11" creationId="{F8BF3B7A-5EB3-0116-93DD-0A6079D8CDBB}"/>
          </ac:spMkLst>
        </pc:spChg>
        <pc:picChg chg="del">
          <ac:chgData name="Jeff Banham" userId="423d8ed8-7014-4682-9604-5a3673c5e126" providerId="ADAL" clId="{32DF5D9D-E2B4-4E96-A7DD-7BE8BA631501}" dt="2024-02-02T20:30:04.996" v="1155" actId="478"/>
          <ac:picMkLst>
            <pc:docMk/>
            <pc:sldMk cId="3116465476" sldId="305"/>
            <ac:picMk id="5" creationId="{B5F13810-ECA7-D245-889C-B887DA812495}"/>
          </ac:picMkLst>
        </pc:picChg>
        <pc:picChg chg="mod">
          <ac:chgData name="Jeff Banham" userId="423d8ed8-7014-4682-9604-5a3673c5e126" providerId="ADAL" clId="{32DF5D9D-E2B4-4E96-A7DD-7BE8BA631501}" dt="2024-02-02T20:30:15.892" v="1159" actId="14100"/>
          <ac:picMkLst>
            <pc:docMk/>
            <pc:sldMk cId="3116465476" sldId="305"/>
            <ac:picMk id="8" creationId="{6F25A28E-07B9-B7FF-4F89-E6AA983003F6}"/>
          </ac:picMkLst>
        </pc:picChg>
        <pc:picChg chg="add mod">
          <ac:chgData name="Jeff Banham" userId="423d8ed8-7014-4682-9604-5a3673c5e126" providerId="ADAL" clId="{32DF5D9D-E2B4-4E96-A7DD-7BE8BA631501}" dt="2024-02-04T14:35:35.200" v="4457"/>
          <ac:picMkLst>
            <pc:docMk/>
            <pc:sldMk cId="3116465476" sldId="305"/>
            <ac:picMk id="10" creationId="{B208E5EE-C233-CCC0-D60D-A2BFAB0BA422}"/>
          </ac:picMkLst>
        </pc:picChg>
        <pc:picChg chg="add mod">
          <ac:chgData name="Jeff Banham" userId="423d8ed8-7014-4682-9604-5a3673c5e126" providerId="ADAL" clId="{32DF5D9D-E2B4-4E96-A7DD-7BE8BA631501}" dt="2024-02-05T22:56:57.859" v="13155" actId="14100"/>
          <ac:picMkLst>
            <pc:docMk/>
            <pc:sldMk cId="3116465476" sldId="305"/>
            <ac:picMk id="13" creationId="{669B9113-DCA0-C91C-92E7-9291E644F5AE}"/>
          </ac:picMkLst>
        </pc:picChg>
      </pc:sldChg>
      <pc:sldChg chg="addSp delSp modSp add mod setBg">
        <pc:chgData name="Jeff Banham" userId="423d8ed8-7014-4682-9604-5a3673c5e126" providerId="ADAL" clId="{32DF5D9D-E2B4-4E96-A7DD-7BE8BA631501}" dt="2024-02-08T13:52:01.508" v="21437" actId="20577"/>
        <pc:sldMkLst>
          <pc:docMk/>
          <pc:sldMk cId="2629599312" sldId="306"/>
        </pc:sldMkLst>
        <pc:spChg chg="add">
          <ac:chgData name="Jeff Banham" userId="423d8ed8-7014-4682-9604-5a3673c5e126" providerId="ADAL" clId="{32DF5D9D-E2B4-4E96-A7DD-7BE8BA631501}" dt="2024-02-02T20:50:38.267" v="1349"/>
          <ac:spMkLst>
            <pc:docMk/>
            <pc:sldMk cId="2629599312" sldId="306"/>
            <ac:spMk id="5" creationId="{13271A41-C0DD-4E67-0143-2613F6C14885}"/>
          </ac:spMkLst>
        </pc:spChg>
        <pc:spChg chg="mod">
          <ac:chgData name="Jeff Banham" userId="423d8ed8-7014-4682-9604-5a3673c5e126" providerId="ADAL" clId="{32DF5D9D-E2B4-4E96-A7DD-7BE8BA631501}" dt="2024-02-08T13:52:01.508" v="21437" actId="20577"/>
          <ac:spMkLst>
            <pc:docMk/>
            <pc:sldMk cId="2629599312" sldId="306"/>
            <ac:spMk id="7" creationId="{E9B55B43-B682-5CED-64AB-60AACADCBB88}"/>
          </ac:spMkLst>
        </pc:spChg>
        <pc:spChg chg="add">
          <ac:chgData name="Jeff Banham" userId="423d8ed8-7014-4682-9604-5a3673c5e126" providerId="ADAL" clId="{32DF5D9D-E2B4-4E96-A7DD-7BE8BA631501}" dt="2024-02-02T20:50:42.200" v="1350"/>
          <ac:spMkLst>
            <pc:docMk/>
            <pc:sldMk cId="2629599312" sldId="306"/>
            <ac:spMk id="8" creationId="{34DCEE30-6B82-4382-04CE-107B5CABA768}"/>
          </ac:spMkLst>
        </pc:spChg>
        <pc:spChg chg="add mod">
          <ac:chgData name="Jeff Banham" userId="423d8ed8-7014-4682-9604-5a3673c5e126" providerId="ADAL" clId="{32DF5D9D-E2B4-4E96-A7DD-7BE8BA631501}" dt="2024-02-05T22:39:10.573" v="12866" actId="20577"/>
          <ac:spMkLst>
            <pc:docMk/>
            <pc:sldMk cId="2629599312" sldId="306"/>
            <ac:spMk id="8" creationId="{A2495912-8F37-F5E5-3C62-546DBFCFC3C3}"/>
          </ac:spMkLst>
        </pc:spChg>
        <pc:spChg chg="add">
          <ac:chgData name="Jeff Banham" userId="423d8ed8-7014-4682-9604-5a3673c5e126" providerId="ADAL" clId="{32DF5D9D-E2B4-4E96-A7DD-7BE8BA631501}" dt="2024-02-02T20:50:52.720" v="1351"/>
          <ac:spMkLst>
            <pc:docMk/>
            <pc:sldMk cId="2629599312" sldId="306"/>
            <ac:spMk id="9" creationId="{7B33DDE9-98A8-2A05-65DB-5DA057769201}"/>
          </ac:spMkLst>
        </pc:spChg>
        <pc:spChg chg="add del mod">
          <ac:chgData name="Jeff Banham" userId="423d8ed8-7014-4682-9604-5a3673c5e126" providerId="ADAL" clId="{32DF5D9D-E2B4-4E96-A7DD-7BE8BA631501}" dt="2024-02-08T13:49:03.329" v="21338" actId="478"/>
          <ac:spMkLst>
            <pc:docMk/>
            <pc:sldMk cId="2629599312" sldId="306"/>
            <ac:spMk id="10" creationId="{FFD5F717-6E73-F2DE-4A64-CBA0E9D36FB3}"/>
          </ac:spMkLst>
        </pc:spChg>
        <pc:spChg chg="add mod">
          <ac:chgData name="Jeff Banham" userId="423d8ed8-7014-4682-9604-5a3673c5e126" providerId="ADAL" clId="{32DF5D9D-E2B4-4E96-A7DD-7BE8BA631501}" dt="2024-02-05T22:42:19.525" v="12907" actId="1076"/>
          <ac:spMkLst>
            <pc:docMk/>
            <pc:sldMk cId="2629599312" sldId="306"/>
            <ac:spMk id="13" creationId="{703A7366-8680-BA98-38BC-7B6210844B3C}"/>
          </ac:spMkLst>
        </pc:spChg>
        <pc:spChg chg="add mod">
          <ac:chgData name="Jeff Banham" userId="423d8ed8-7014-4682-9604-5a3673c5e126" providerId="ADAL" clId="{32DF5D9D-E2B4-4E96-A7DD-7BE8BA631501}" dt="2024-02-05T22:42:26.577" v="12909" actId="1076"/>
          <ac:spMkLst>
            <pc:docMk/>
            <pc:sldMk cId="2629599312" sldId="306"/>
            <ac:spMk id="14" creationId="{286D6092-7274-999A-3044-AE091D5EE704}"/>
          </ac:spMkLst>
        </pc:spChg>
        <pc:spChg chg="add mod">
          <ac:chgData name="Jeff Banham" userId="423d8ed8-7014-4682-9604-5a3673c5e126" providerId="ADAL" clId="{32DF5D9D-E2B4-4E96-A7DD-7BE8BA631501}" dt="2024-02-07T22:20:31.829" v="20720" actId="1076"/>
          <ac:spMkLst>
            <pc:docMk/>
            <pc:sldMk cId="2629599312" sldId="306"/>
            <ac:spMk id="17" creationId="{0EF34133-EFFF-06AF-9529-982069DF3F98}"/>
          </ac:spMkLst>
        </pc:spChg>
        <pc:spChg chg="add mod">
          <ac:chgData name="Jeff Banham" userId="423d8ed8-7014-4682-9604-5a3673c5e126" providerId="ADAL" clId="{32DF5D9D-E2B4-4E96-A7DD-7BE8BA631501}" dt="2024-02-07T22:20:39.746" v="20722" actId="1076"/>
          <ac:spMkLst>
            <pc:docMk/>
            <pc:sldMk cId="2629599312" sldId="306"/>
            <ac:spMk id="18" creationId="{DBD8267E-A73E-2832-FA3D-7219ED78C991}"/>
          </ac:spMkLst>
        </pc:spChg>
        <pc:spChg chg="add del mod">
          <ac:chgData name="Jeff Banham" userId="423d8ed8-7014-4682-9604-5a3673c5e126" providerId="ADAL" clId="{32DF5D9D-E2B4-4E96-A7DD-7BE8BA631501}" dt="2024-02-07T22:20:34.333" v="20721" actId="478"/>
          <ac:spMkLst>
            <pc:docMk/>
            <pc:sldMk cId="2629599312" sldId="306"/>
            <ac:spMk id="19" creationId="{63178C35-11ED-521B-81EC-01A2B7E80EE5}"/>
          </ac:spMkLst>
        </pc:spChg>
        <pc:spChg chg="add mod">
          <ac:chgData name="Jeff Banham" userId="423d8ed8-7014-4682-9604-5a3673c5e126" providerId="ADAL" clId="{32DF5D9D-E2B4-4E96-A7DD-7BE8BA631501}" dt="2024-02-07T22:20:27.694" v="20719"/>
          <ac:spMkLst>
            <pc:docMk/>
            <pc:sldMk cId="2629599312" sldId="306"/>
            <ac:spMk id="20" creationId="{50618040-FA05-58CD-455B-B298EAA62451}"/>
          </ac:spMkLst>
        </pc:spChg>
        <pc:picChg chg="add mod">
          <ac:chgData name="Jeff Banham" userId="423d8ed8-7014-4682-9604-5a3673c5e126" providerId="ADAL" clId="{32DF5D9D-E2B4-4E96-A7DD-7BE8BA631501}" dt="2024-02-05T22:40:12.084" v="12867"/>
          <ac:picMkLst>
            <pc:docMk/>
            <pc:sldMk cId="2629599312" sldId="306"/>
            <ac:picMk id="5" creationId="{FE771EB7-071F-7593-F615-1BC9CAD061C7}"/>
          </ac:picMkLst>
        </pc:picChg>
        <pc:picChg chg="add mod">
          <ac:chgData name="Jeff Banham" userId="423d8ed8-7014-4682-9604-5a3673c5e126" providerId="ADAL" clId="{32DF5D9D-E2B4-4E96-A7DD-7BE8BA631501}" dt="2024-02-04T14:35:43.559" v="4461"/>
          <ac:picMkLst>
            <pc:docMk/>
            <pc:sldMk cId="2629599312" sldId="306"/>
            <ac:picMk id="11" creationId="{A2D6C78A-CA74-A58B-7858-774D5ADCFE2C}"/>
          </ac:picMkLst>
        </pc:picChg>
        <pc:picChg chg="add mod">
          <ac:chgData name="Jeff Banham" userId="423d8ed8-7014-4682-9604-5a3673c5e126" providerId="ADAL" clId="{32DF5D9D-E2B4-4E96-A7DD-7BE8BA631501}" dt="2024-02-05T22:42:01.661" v="12905" actId="1076"/>
          <ac:picMkLst>
            <pc:docMk/>
            <pc:sldMk cId="2629599312" sldId="306"/>
            <ac:picMk id="12" creationId="{AE32CEDD-E01E-281A-850A-E3B612DE9320}"/>
          </ac:picMkLst>
        </pc:picChg>
        <pc:picChg chg="add mod">
          <ac:chgData name="Jeff Banham" userId="423d8ed8-7014-4682-9604-5a3673c5e126" providerId="ADAL" clId="{32DF5D9D-E2B4-4E96-A7DD-7BE8BA631501}" dt="2024-02-08T13:51:07.987" v="21372" actId="1076"/>
          <ac:picMkLst>
            <pc:docMk/>
            <pc:sldMk cId="2629599312" sldId="306"/>
            <ac:picMk id="16" creationId="{34B10DDC-F908-ADA1-D903-F19DED6C8533}"/>
          </ac:picMkLst>
        </pc:picChg>
        <pc:picChg chg="add mod">
          <ac:chgData name="Jeff Banham" userId="423d8ed8-7014-4682-9604-5a3673c5e126" providerId="ADAL" clId="{32DF5D9D-E2B4-4E96-A7DD-7BE8BA631501}" dt="2024-02-08T13:49:12.420" v="21341" actId="1076"/>
          <ac:picMkLst>
            <pc:docMk/>
            <pc:sldMk cId="2629599312" sldId="306"/>
            <ac:picMk id="22" creationId="{6500EF66-751D-1486-9F1F-511640C1411C}"/>
          </ac:picMkLst>
        </pc:picChg>
      </pc:sldChg>
      <pc:sldChg chg="modSp add del mod">
        <pc:chgData name="Jeff Banham" userId="423d8ed8-7014-4682-9604-5a3673c5e126" providerId="ADAL" clId="{32DF5D9D-E2B4-4E96-A7DD-7BE8BA631501}" dt="2024-02-02T21:31:07.306" v="2332" actId="47"/>
        <pc:sldMkLst>
          <pc:docMk/>
          <pc:sldMk cId="593675761" sldId="307"/>
        </pc:sldMkLst>
        <pc:spChg chg="mod">
          <ac:chgData name="Jeff Banham" userId="423d8ed8-7014-4682-9604-5a3673c5e126" providerId="ADAL" clId="{32DF5D9D-E2B4-4E96-A7DD-7BE8BA631501}" dt="2024-02-02T20:54:02.081" v="1481" actId="14100"/>
          <ac:spMkLst>
            <pc:docMk/>
            <pc:sldMk cId="593675761" sldId="307"/>
            <ac:spMk id="7" creationId="{E9B55B43-B682-5CED-64AB-60AACADCBB88}"/>
          </ac:spMkLst>
        </pc:spChg>
      </pc:sldChg>
      <pc:sldChg chg="add del">
        <pc:chgData name="Jeff Banham" userId="423d8ed8-7014-4682-9604-5a3673c5e126" providerId="ADAL" clId="{32DF5D9D-E2B4-4E96-A7DD-7BE8BA631501}" dt="2024-02-02T21:21:40.216" v="1862" actId="47"/>
        <pc:sldMkLst>
          <pc:docMk/>
          <pc:sldMk cId="3627617273" sldId="308"/>
        </pc:sldMkLst>
      </pc:sldChg>
      <pc:sldChg chg="add del">
        <pc:chgData name="Jeff Banham" userId="423d8ed8-7014-4682-9604-5a3673c5e126" providerId="ADAL" clId="{32DF5D9D-E2B4-4E96-A7DD-7BE8BA631501}" dt="2024-02-02T20:54:15.150" v="1482" actId="47"/>
        <pc:sldMkLst>
          <pc:docMk/>
          <pc:sldMk cId="1750138964" sldId="309"/>
        </pc:sldMkLst>
      </pc:sldChg>
      <pc:sldChg chg="addSp modSp add del mod setBg">
        <pc:chgData name="Jeff Banham" userId="423d8ed8-7014-4682-9604-5a3673c5e126" providerId="ADAL" clId="{32DF5D9D-E2B4-4E96-A7DD-7BE8BA631501}" dt="2024-02-05T22:53:14.526" v="13123" actId="47"/>
        <pc:sldMkLst>
          <pc:docMk/>
          <pc:sldMk cId="2312127917" sldId="310"/>
        </pc:sldMkLst>
        <pc:spChg chg="add mod">
          <ac:chgData name="Jeff Banham" userId="423d8ed8-7014-4682-9604-5a3673c5e126" providerId="ADAL" clId="{32DF5D9D-E2B4-4E96-A7DD-7BE8BA631501}" dt="2024-02-02T20:52:23.182" v="1440" actId="207"/>
          <ac:spMkLst>
            <pc:docMk/>
            <pc:sldMk cId="2312127917" sldId="310"/>
            <ac:spMk id="5" creationId="{7EFF9FE8-0BE1-4346-A9F6-23412FBDC7BD}"/>
          </ac:spMkLst>
        </pc:spChg>
        <pc:spChg chg="mod">
          <ac:chgData name="Jeff Banham" userId="423d8ed8-7014-4682-9604-5a3673c5e126" providerId="ADAL" clId="{32DF5D9D-E2B4-4E96-A7DD-7BE8BA631501}" dt="2024-02-02T21:32:02.379" v="2350" actId="20577"/>
          <ac:spMkLst>
            <pc:docMk/>
            <pc:sldMk cId="2312127917" sldId="310"/>
            <ac:spMk id="7" creationId="{E9B55B43-B682-5CED-64AB-60AACADCBB88}"/>
          </ac:spMkLst>
        </pc:spChg>
        <pc:picChg chg="add mod">
          <ac:chgData name="Jeff Banham" userId="423d8ed8-7014-4682-9604-5a3673c5e126" providerId="ADAL" clId="{32DF5D9D-E2B4-4E96-A7DD-7BE8BA631501}" dt="2024-02-04T14:35:46.454" v="4462"/>
          <ac:picMkLst>
            <pc:docMk/>
            <pc:sldMk cId="2312127917" sldId="310"/>
            <ac:picMk id="8" creationId="{2B4BCFB3-CC31-4EA6-8398-623A01C55F61}"/>
          </ac:picMkLst>
        </pc:picChg>
      </pc:sldChg>
      <pc:sldChg chg="addSp modSp add mod setBg">
        <pc:chgData name="Jeff Banham" userId="423d8ed8-7014-4682-9604-5a3673c5e126" providerId="ADAL" clId="{32DF5D9D-E2B4-4E96-A7DD-7BE8BA631501}" dt="2024-02-07T22:21:19.981" v="20731" actId="20577"/>
        <pc:sldMkLst>
          <pc:docMk/>
          <pc:sldMk cId="4114237778" sldId="311"/>
        </pc:sldMkLst>
        <pc:spChg chg="mod">
          <ac:chgData name="Jeff Banham" userId="423d8ed8-7014-4682-9604-5a3673c5e126" providerId="ADAL" clId="{32DF5D9D-E2B4-4E96-A7DD-7BE8BA631501}" dt="2024-02-05T23:13:57.686" v="13214" actId="20577"/>
          <ac:spMkLst>
            <pc:docMk/>
            <pc:sldMk cId="4114237778" sldId="311"/>
            <ac:spMk id="7" creationId="{E9B55B43-B682-5CED-64AB-60AACADCBB88}"/>
          </ac:spMkLst>
        </pc:spChg>
        <pc:spChg chg="mod">
          <ac:chgData name="Jeff Banham" userId="423d8ed8-7014-4682-9604-5a3673c5e126" providerId="ADAL" clId="{32DF5D9D-E2B4-4E96-A7DD-7BE8BA631501}" dt="2024-02-03T14:32:00.711" v="4350"/>
          <ac:spMkLst>
            <pc:docMk/>
            <pc:sldMk cId="4114237778" sldId="311"/>
            <ac:spMk id="8" creationId="{57A71EF5-CE9D-BE78-F7D8-67B88745325B}"/>
          </ac:spMkLst>
        </pc:spChg>
        <pc:spChg chg="add mod">
          <ac:chgData name="Jeff Banham" userId="423d8ed8-7014-4682-9604-5a3673c5e126" providerId="ADAL" clId="{32DF5D9D-E2B4-4E96-A7DD-7BE8BA631501}" dt="2024-02-05T23:16:19.984" v="13412" actId="1035"/>
          <ac:spMkLst>
            <pc:docMk/>
            <pc:sldMk cId="4114237778" sldId="311"/>
            <ac:spMk id="11" creationId="{60AC8C56-59BE-1351-DDE8-D7B2732FFD22}"/>
          </ac:spMkLst>
        </pc:spChg>
        <pc:spChg chg="add mod">
          <ac:chgData name="Jeff Banham" userId="423d8ed8-7014-4682-9604-5a3673c5e126" providerId="ADAL" clId="{32DF5D9D-E2B4-4E96-A7DD-7BE8BA631501}" dt="2024-02-05T23:17:30.895" v="13416" actId="1076"/>
          <ac:spMkLst>
            <pc:docMk/>
            <pc:sldMk cId="4114237778" sldId="311"/>
            <ac:spMk id="15" creationId="{111B1AD6-BF53-5D38-E1F5-C25842A015F2}"/>
          </ac:spMkLst>
        </pc:spChg>
        <pc:spChg chg="add mod">
          <ac:chgData name="Jeff Banham" userId="423d8ed8-7014-4682-9604-5a3673c5e126" providerId="ADAL" clId="{32DF5D9D-E2B4-4E96-A7DD-7BE8BA631501}" dt="2024-02-05T23:17:39.521" v="13418" actId="1076"/>
          <ac:spMkLst>
            <pc:docMk/>
            <pc:sldMk cId="4114237778" sldId="311"/>
            <ac:spMk id="16" creationId="{93FB3F6F-1535-6354-1ECE-6CCDAC83F60C}"/>
          </ac:spMkLst>
        </pc:spChg>
        <pc:spChg chg="add mod">
          <ac:chgData name="Jeff Banham" userId="423d8ed8-7014-4682-9604-5a3673c5e126" providerId="ADAL" clId="{32DF5D9D-E2B4-4E96-A7DD-7BE8BA631501}" dt="2024-02-05T23:18:06.443" v="13422" actId="1076"/>
          <ac:spMkLst>
            <pc:docMk/>
            <pc:sldMk cId="4114237778" sldId="311"/>
            <ac:spMk id="17" creationId="{0313D489-1E9A-3B63-5FED-EADA0FA799DA}"/>
          </ac:spMkLst>
        </pc:spChg>
        <pc:spChg chg="add mod">
          <ac:chgData name="Jeff Banham" userId="423d8ed8-7014-4682-9604-5a3673c5e126" providerId="ADAL" clId="{32DF5D9D-E2B4-4E96-A7DD-7BE8BA631501}" dt="2024-02-05T23:18:19.850" v="13424" actId="1076"/>
          <ac:spMkLst>
            <pc:docMk/>
            <pc:sldMk cId="4114237778" sldId="311"/>
            <ac:spMk id="18" creationId="{2869A867-ED2D-456E-E17E-26E08F519BAE}"/>
          </ac:spMkLst>
        </pc:spChg>
        <pc:spChg chg="add mod">
          <ac:chgData name="Jeff Banham" userId="423d8ed8-7014-4682-9604-5a3673c5e126" providerId="ADAL" clId="{32DF5D9D-E2B4-4E96-A7DD-7BE8BA631501}" dt="2024-02-05T23:18:26.914" v="13426" actId="1076"/>
          <ac:spMkLst>
            <pc:docMk/>
            <pc:sldMk cId="4114237778" sldId="311"/>
            <ac:spMk id="19" creationId="{D040EC64-11E5-C73C-09D2-AB3B84A60A1D}"/>
          </ac:spMkLst>
        </pc:spChg>
        <pc:spChg chg="add mod">
          <ac:chgData name="Jeff Banham" userId="423d8ed8-7014-4682-9604-5a3673c5e126" providerId="ADAL" clId="{32DF5D9D-E2B4-4E96-A7DD-7BE8BA631501}" dt="2024-02-07T22:20:52.940" v="20724" actId="1076"/>
          <ac:spMkLst>
            <pc:docMk/>
            <pc:sldMk cId="4114237778" sldId="311"/>
            <ac:spMk id="20" creationId="{7FAA5976-BE7C-28E3-BB05-686DB878C098}"/>
          </ac:spMkLst>
        </pc:spChg>
        <pc:spChg chg="add mod">
          <ac:chgData name="Jeff Banham" userId="423d8ed8-7014-4682-9604-5a3673c5e126" providerId="ADAL" clId="{32DF5D9D-E2B4-4E96-A7DD-7BE8BA631501}" dt="2024-02-07T22:20:56.980" v="20725" actId="1076"/>
          <ac:spMkLst>
            <pc:docMk/>
            <pc:sldMk cId="4114237778" sldId="311"/>
            <ac:spMk id="21" creationId="{2C14EF69-F361-26E8-3619-2F36E0D99C05}"/>
          </ac:spMkLst>
        </pc:spChg>
        <pc:spChg chg="add mod">
          <ac:chgData name="Jeff Banham" userId="423d8ed8-7014-4682-9604-5a3673c5e126" providerId="ADAL" clId="{32DF5D9D-E2B4-4E96-A7DD-7BE8BA631501}" dt="2024-02-07T22:21:04.420" v="20726" actId="1076"/>
          <ac:spMkLst>
            <pc:docMk/>
            <pc:sldMk cId="4114237778" sldId="311"/>
            <ac:spMk id="22" creationId="{7C4CF4E7-D012-17FE-CD39-52BF19DC02B4}"/>
          </ac:spMkLst>
        </pc:spChg>
        <pc:spChg chg="add mod">
          <ac:chgData name="Jeff Banham" userId="423d8ed8-7014-4682-9604-5a3673c5e126" providerId="ADAL" clId="{32DF5D9D-E2B4-4E96-A7DD-7BE8BA631501}" dt="2024-02-07T22:21:10.907" v="20727" actId="1076"/>
          <ac:spMkLst>
            <pc:docMk/>
            <pc:sldMk cId="4114237778" sldId="311"/>
            <ac:spMk id="23" creationId="{B487FC89-15DE-7A14-A108-EECBD7084D04}"/>
          </ac:spMkLst>
        </pc:spChg>
        <pc:spChg chg="add mod">
          <ac:chgData name="Jeff Banham" userId="423d8ed8-7014-4682-9604-5a3673c5e126" providerId="ADAL" clId="{32DF5D9D-E2B4-4E96-A7DD-7BE8BA631501}" dt="2024-02-07T22:21:19.981" v="20731" actId="20577"/>
          <ac:spMkLst>
            <pc:docMk/>
            <pc:sldMk cId="4114237778" sldId="311"/>
            <ac:spMk id="24" creationId="{57FCE360-0A7E-6831-1274-E0938D49D29A}"/>
          </ac:spMkLst>
        </pc:spChg>
        <pc:grpChg chg="add mod">
          <ac:chgData name="Jeff Banham" userId="423d8ed8-7014-4682-9604-5a3673c5e126" providerId="ADAL" clId="{32DF5D9D-E2B4-4E96-A7DD-7BE8BA631501}" dt="2024-02-03T14:32:14.992" v="4355" actId="14100"/>
          <ac:grpSpMkLst>
            <pc:docMk/>
            <pc:sldMk cId="4114237778" sldId="311"/>
            <ac:grpSpMk id="5" creationId="{441CF388-BE61-15F0-3128-847F81304992}"/>
          </ac:grpSpMkLst>
        </pc:grpChg>
        <pc:picChg chg="mod">
          <ac:chgData name="Jeff Banham" userId="423d8ed8-7014-4682-9604-5a3673c5e126" providerId="ADAL" clId="{32DF5D9D-E2B4-4E96-A7DD-7BE8BA631501}" dt="2024-02-03T14:32:00.711" v="4350"/>
          <ac:picMkLst>
            <pc:docMk/>
            <pc:sldMk cId="4114237778" sldId="311"/>
            <ac:picMk id="9" creationId="{34C3066A-9E21-0DC7-A578-71F88A00E88C}"/>
          </ac:picMkLst>
        </pc:picChg>
        <pc:picChg chg="add mod">
          <ac:chgData name="Jeff Banham" userId="423d8ed8-7014-4682-9604-5a3673c5e126" providerId="ADAL" clId="{32DF5D9D-E2B4-4E96-A7DD-7BE8BA631501}" dt="2024-02-05T23:16:19.984" v="13412" actId="1035"/>
          <ac:picMkLst>
            <pc:docMk/>
            <pc:sldMk cId="4114237778" sldId="311"/>
            <ac:picMk id="10" creationId="{272F908F-D91B-A803-4E50-8BE9DA1E07DF}"/>
          </ac:picMkLst>
        </pc:picChg>
        <pc:picChg chg="add mod ord">
          <ac:chgData name="Jeff Banham" userId="423d8ed8-7014-4682-9604-5a3673c5e126" providerId="ADAL" clId="{32DF5D9D-E2B4-4E96-A7DD-7BE8BA631501}" dt="2024-02-05T23:16:51.848" v="13413" actId="1076"/>
          <ac:picMkLst>
            <pc:docMk/>
            <pc:sldMk cId="4114237778" sldId="311"/>
            <ac:picMk id="12" creationId="{41EE6CED-2D0A-8B35-F3E9-1724205DEFA3}"/>
          </ac:picMkLst>
        </pc:picChg>
        <pc:picChg chg="add mod">
          <ac:chgData name="Jeff Banham" userId="423d8ed8-7014-4682-9604-5a3673c5e126" providerId="ADAL" clId="{32DF5D9D-E2B4-4E96-A7DD-7BE8BA631501}" dt="2024-02-05T23:16:56.557" v="13414" actId="1076"/>
          <ac:picMkLst>
            <pc:docMk/>
            <pc:sldMk cId="4114237778" sldId="311"/>
            <ac:picMk id="14" creationId="{A8A316CF-EDA5-F6B7-4E56-4C8FBCD629F6}"/>
          </ac:picMkLst>
        </pc:picChg>
      </pc:sldChg>
      <pc:sldChg chg="addSp delSp modSp add del mod setBg">
        <pc:chgData name="Jeff Banham" userId="423d8ed8-7014-4682-9604-5a3673c5e126" providerId="ADAL" clId="{32DF5D9D-E2B4-4E96-A7DD-7BE8BA631501}" dt="2024-02-05T23:13:37.410" v="13192" actId="47"/>
        <pc:sldMkLst>
          <pc:docMk/>
          <pc:sldMk cId="1025843187" sldId="312"/>
        </pc:sldMkLst>
        <pc:spChg chg="mod">
          <ac:chgData name="Jeff Banham" userId="423d8ed8-7014-4682-9604-5a3673c5e126" providerId="ADAL" clId="{32DF5D9D-E2B4-4E96-A7DD-7BE8BA631501}" dt="2024-02-05T23:13:15.404" v="13190" actId="21"/>
          <ac:spMkLst>
            <pc:docMk/>
            <pc:sldMk cId="1025843187" sldId="312"/>
            <ac:spMk id="7" creationId="{E9B55B43-B682-5CED-64AB-60AACADCBB88}"/>
          </ac:spMkLst>
        </pc:spChg>
        <pc:spChg chg="mod">
          <ac:chgData name="Jeff Banham" userId="423d8ed8-7014-4682-9604-5a3673c5e126" providerId="ADAL" clId="{32DF5D9D-E2B4-4E96-A7DD-7BE8BA631501}" dt="2024-02-03T14:32:24.860" v="4356"/>
          <ac:spMkLst>
            <pc:docMk/>
            <pc:sldMk cId="1025843187" sldId="312"/>
            <ac:spMk id="9" creationId="{DBF42737-2F15-859C-7ACA-01455AD0B499}"/>
          </ac:spMkLst>
        </pc:spChg>
        <pc:grpChg chg="add mod">
          <ac:chgData name="Jeff Banham" userId="423d8ed8-7014-4682-9604-5a3673c5e126" providerId="ADAL" clId="{32DF5D9D-E2B4-4E96-A7DD-7BE8BA631501}" dt="2024-02-03T14:32:32.395" v="4357" actId="1076"/>
          <ac:grpSpMkLst>
            <pc:docMk/>
            <pc:sldMk cId="1025843187" sldId="312"/>
            <ac:grpSpMk id="8" creationId="{0637E4F8-93CB-67E4-1798-8B74DDE94A19}"/>
          </ac:grpSpMkLst>
        </pc:grpChg>
        <pc:picChg chg="add del mod">
          <ac:chgData name="Jeff Banham" userId="423d8ed8-7014-4682-9604-5a3673c5e126" providerId="ADAL" clId="{32DF5D9D-E2B4-4E96-A7DD-7BE8BA631501}" dt="2024-02-05T23:12:54.198" v="13188" actId="21"/>
          <ac:picMkLst>
            <pc:docMk/>
            <pc:sldMk cId="1025843187" sldId="312"/>
            <ac:picMk id="5" creationId="{41EE6CED-2D0A-8B35-F3E9-1724205DEFA3}"/>
          </ac:picMkLst>
        </pc:picChg>
        <pc:picChg chg="mod">
          <ac:chgData name="Jeff Banham" userId="423d8ed8-7014-4682-9604-5a3673c5e126" providerId="ADAL" clId="{32DF5D9D-E2B4-4E96-A7DD-7BE8BA631501}" dt="2024-02-03T14:32:24.860" v="4356"/>
          <ac:picMkLst>
            <pc:docMk/>
            <pc:sldMk cId="1025843187" sldId="312"/>
            <ac:picMk id="10" creationId="{E2885B95-729F-AEDA-EE92-0C012FC64976}"/>
          </ac:picMkLst>
        </pc:picChg>
      </pc:sldChg>
      <pc:sldChg chg="add del">
        <pc:chgData name="Jeff Banham" userId="423d8ed8-7014-4682-9604-5a3673c5e126" providerId="ADAL" clId="{32DF5D9D-E2B4-4E96-A7DD-7BE8BA631501}" dt="2024-02-02T20:57:27.198" v="1508" actId="47"/>
        <pc:sldMkLst>
          <pc:docMk/>
          <pc:sldMk cId="3621793133" sldId="313"/>
        </pc:sldMkLst>
      </pc:sldChg>
      <pc:sldChg chg="modSp add del mod ord">
        <pc:chgData name="Jeff Banham" userId="423d8ed8-7014-4682-9604-5a3673c5e126" providerId="ADAL" clId="{32DF5D9D-E2B4-4E96-A7DD-7BE8BA631501}" dt="2024-02-02T20:57:21.219" v="1506" actId="47"/>
        <pc:sldMkLst>
          <pc:docMk/>
          <pc:sldMk cId="703827898" sldId="314"/>
        </pc:sldMkLst>
        <pc:spChg chg="mod">
          <ac:chgData name="Jeff Banham" userId="423d8ed8-7014-4682-9604-5a3673c5e126" providerId="ADAL" clId="{32DF5D9D-E2B4-4E96-A7DD-7BE8BA631501}" dt="2024-02-02T20:56:07.783" v="1497"/>
          <ac:spMkLst>
            <pc:docMk/>
            <pc:sldMk cId="703827898" sldId="314"/>
            <ac:spMk id="7" creationId="{E9B55B43-B682-5CED-64AB-60AACADCBB88}"/>
          </ac:spMkLst>
        </pc:spChg>
      </pc:sldChg>
      <pc:sldChg chg="addSp delSp modSp add mod setBg">
        <pc:chgData name="Jeff Banham" userId="423d8ed8-7014-4682-9604-5a3673c5e126" providerId="ADAL" clId="{32DF5D9D-E2B4-4E96-A7DD-7BE8BA631501}" dt="2024-02-07T22:22:04.652" v="20739" actId="20577"/>
        <pc:sldMkLst>
          <pc:docMk/>
          <pc:sldMk cId="3232185717" sldId="315"/>
        </pc:sldMkLst>
        <pc:spChg chg="add mod">
          <ac:chgData name="Jeff Banham" userId="423d8ed8-7014-4682-9604-5a3673c5e126" providerId="ADAL" clId="{32DF5D9D-E2B4-4E96-A7DD-7BE8BA631501}" dt="2024-02-05T23:20:19.447" v="13467" actId="20577"/>
          <ac:spMkLst>
            <pc:docMk/>
            <pc:sldMk cId="3232185717" sldId="315"/>
            <ac:spMk id="5" creationId="{1A30F180-92F8-07A1-62EC-1737B61AC738}"/>
          </ac:spMkLst>
        </pc:spChg>
        <pc:spChg chg="add mod">
          <ac:chgData name="Jeff Banham" userId="423d8ed8-7014-4682-9604-5a3673c5e126" providerId="ADAL" clId="{32DF5D9D-E2B4-4E96-A7DD-7BE8BA631501}" dt="2024-02-05T23:19:24.593" v="13440" actId="1076"/>
          <ac:spMkLst>
            <pc:docMk/>
            <pc:sldMk cId="3232185717" sldId="315"/>
            <ac:spMk id="7" creationId="{A3286423-BEE5-5860-29AE-809B08067187}"/>
          </ac:spMkLst>
        </pc:spChg>
        <pc:spChg chg="del">
          <ac:chgData name="Jeff Banham" userId="423d8ed8-7014-4682-9604-5a3673c5e126" providerId="ADAL" clId="{32DF5D9D-E2B4-4E96-A7DD-7BE8BA631501}" dt="2024-02-02T20:57:02.035" v="1503" actId="478"/>
          <ac:spMkLst>
            <pc:docMk/>
            <pc:sldMk cId="3232185717" sldId="315"/>
            <ac:spMk id="7" creationId="{E9B55B43-B682-5CED-64AB-60AACADCBB88}"/>
          </ac:spMkLst>
        </pc:spChg>
        <pc:spChg chg="mod">
          <ac:chgData name="Jeff Banham" userId="423d8ed8-7014-4682-9604-5a3673c5e126" providerId="ADAL" clId="{32DF5D9D-E2B4-4E96-A7DD-7BE8BA631501}" dt="2024-02-03T14:32:37.107" v="4358"/>
          <ac:spMkLst>
            <pc:docMk/>
            <pc:sldMk cId="3232185717" sldId="315"/>
            <ac:spMk id="10" creationId="{07E65A07-52F0-D6BF-BB8B-981DF76A5D8E}"/>
          </ac:spMkLst>
        </pc:spChg>
        <pc:spChg chg="add mod">
          <ac:chgData name="Jeff Banham" userId="423d8ed8-7014-4682-9604-5a3673c5e126" providerId="ADAL" clId="{32DF5D9D-E2B4-4E96-A7DD-7BE8BA631501}" dt="2024-02-05T23:20:39.138" v="13469" actId="1076"/>
          <ac:spMkLst>
            <pc:docMk/>
            <pc:sldMk cId="3232185717" sldId="315"/>
            <ac:spMk id="14" creationId="{353E5E55-693E-4818-46CA-8A7608595A5B}"/>
          </ac:spMkLst>
        </pc:spChg>
        <pc:spChg chg="add mod">
          <ac:chgData name="Jeff Banham" userId="423d8ed8-7014-4682-9604-5a3673c5e126" providerId="ADAL" clId="{32DF5D9D-E2B4-4E96-A7DD-7BE8BA631501}" dt="2024-02-07T22:21:55.221" v="20735" actId="1076"/>
          <ac:spMkLst>
            <pc:docMk/>
            <pc:sldMk cId="3232185717" sldId="315"/>
            <ac:spMk id="15" creationId="{5559F143-BB38-32F4-0ED2-8EA1EC24F9F6}"/>
          </ac:spMkLst>
        </pc:spChg>
        <pc:spChg chg="add mod">
          <ac:chgData name="Jeff Banham" userId="423d8ed8-7014-4682-9604-5a3673c5e126" providerId="ADAL" clId="{32DF5D9D-E2B4-4E96-A7DD-7BE8BA631501}" dt="2024-02-07T22:22:04.652" v="20739" actId="20577"/>
          <ac:spMkLst>
            <pc:docMk/>
            <pc:sldMk cId="3232185717" sldId="315"/>
            <ac:spMk id="16" creationId="{13C7D267-2B6C-6C0C-79AB-0EFCE319B7B1}"/>
          </ac:spMkLst>
        </pc:spChg>
        <pc:grpChg chg="add mod">
          <ac:chgData name="Jeff Banham" userId="423d8ed8-7014-4682-9604-5a3673c5e126" providerId="ADAL" clId="{32DF5D9D-E2B4-4E96-A7DD-7BE8BA631501}" dt="2024-02-03T14:32:37.107" v="4358"/>
          <ac:grpSpMkLst>
            <pc:docMk/>
            <pc:sldMk cId="3232185717" sldId="315"/>
            <ac:grpSpMk id="9" creationId="{42608B91-6FA6-C08E-AF05-348BDAEB2597}"/>
          </ac:grpSpMkLst>
        </pc:grpChg>
        <pc:picChg chg="add mod">
          <ac:chgData name="Jeff Banham" userId="423d8ed8-7014-4682-9604-5a3673c5e126" providerId="ADAL" clId="{32DF5D9D-E2B4-4E96-A7DD-7BE8BA631501}" dt="2024-02-02T20:57:50.154" v="1512" actId="14100"/>
          <ac:picMkLst>
            <pc:docMk/>
            <pc:sldMk cId="3232185717" sldId="315"/>
            <ac:picMk id="8" creationId="{D0126EDA-D9E4-6E66-DF3D-2A0A7A9062CB}"/>
          </ac:picMkLst>
        </pc:picChg>
        <pc:picChg chg="mod">
          <ac:chgData name="Jeff Banham" userId="423d8ed8-7014-4682-9604-5a3673c5e126" providerId="ADAL" clId="{32DF5D9D-E2B4-4E96-A7DD-7BE8BA631501}" dt="2024-02-03T14:32:37.107" v="4358"/>
          <ac:picMkLst>
            <pc:docMk/>
            <pc:sldMk cId="3232185717" sldId="315"/>
            <ac:picMk id="11" creationId="{B58DAC5C-B75F-E2DC-A740-248DFF63B481}"/>
          </ac:picMkLst>
        </pc:picChg>
        <pc:picChg chg="add mod">
          <ac:chgData name="Jeff Banham" userId="423d8ed8-7014-4682-9604-5a3673c5e126" providerId="ADAL" clId="{32DF5D9D-E2B4-4E96-A7DD-7BE8BA631501}" dt="2024-02-05T23:20:13.540" v="13462" actId="1076"/>
          <ac:picMkLst>
            <pc:docMk/>
            <pc:sldMk cId="3232185717" sldId="315"/>
            <ac:picMk id="13" creationId="{99BC92A0-8E0C-1364-4AEE-15EF227C4F42}"/>
          </ac:picMkLst>
        </pc:picChg>
      </pc:sldChg>
      <pc:sldChg chg="addSp delSp modSp add mod setBg">
        <pc:chgData name="Jeff Banham" userId="423d8ed8-7014-4682-9604-5a3673c5e126" providerId="ADAL" clId="{32DF5D9D-E2B4-4E96-A7DD-7BE8BA631501}" dt="2024-02-07T22:23:27.625" v="20751" actId="404"/>
        <pc:sldMkLst>
          <pc:docMk/>
          <pc:sldMk cId="2720127343" sldId="316"/>
        </pc:sldMkLst>
        <pc:spChg chg="del mod">
          <ac:chgData name="Jeff Banham" userId="423d8ed8-7014-4682-9604-5a3673c5e126" providerId="ADAL" clId="{32DF5D9D-E2B4-4E96-A7DD-7BE8BA631501}" dt="2024-02-05T23:23:37.322" v="13504" actId="478"/>
          <ac:spMkLst>
            <pc:docMk/>
            <pc:sldMk cId="2720127343" sldId="316"/>
            <ac:spMk id="7" creationId="{E9B55B43-B682-5CED-64AB-60AACADCBB88}"/>
          </ac:spMkLst>
        </pc:spChg>
        <pc:spChg chg="mod">
          <ac:chgData name="Jeff Banham" userId="423d8ed8-7014-4682-9604-5a3673c5e126" providerId="ADAL" clId="{32DF5D9D-E2B4-4E96-A7DD-7BE8BA631501}" dt="2024-02-03T14:32:40.988" v="4359"/>
          <ac:spMkLst>
            <pc:docMk/>
            <pc:sldMk cId="2720127343" sldId="316"/>
            <ac:spMk id="9" creationId="{F8E152B5-7C71-2E97-CA1C-089A5A98A6C4}"/>
          </ac:spMkLst>
        </pc:spChg>
        <pc:spChg chg="add mod">
          <ac:chgData name="Jeff Banham" userId="423d8ed8-7014-4682-9604-5a3673c5e126" providerId="ADAL" clId="{32DF5D9D-E2B4-4E96-A7DD-7BE8BA631501}" dt="2024-02-05T23:29:09.387" v="13588" actId="313"/>
          <ac:spMkLst>
            <pc:docMk/>
            <pc:sldMk cId="2720127343" sldId="316"/>
            <ac:spMk id="11" creationId="{B938DB2B-3DF6-FA6F-05AE-47CE6182D9CE}"/>
          </ac:spMkLst>
        </pc:spChg>
        <pc:spChg chg="add mod">
          <ac:chgData name="Jeff Banham" userId="423d8ed8-7014-4682-9604-5a3673c5e126" providerId="ADAL" clId="{32DF5D9D-E2B4-4E96-A7DD-7BE8BA631501}" dt="2024-02-05T23:24:18.941" v="13507" actId="1076"/>
          <ac:spMkLst>
            <pc:docMk/>
            <pc:sldMk cId="2720127343" sldId="316"/>
            <ac:spMk id="12" creationId="{87E215B7-4C28-F118-9515-F84900FAA7BA}"/>
          </ac:spMkLst>
        </pc:spChg>
        <pc:spChg chg="add mod">
          <ac:chgData name="Jeff Banham" userId="423d8ed8-7014-4682-9604-5a3673c5e126" providerId="ADAL" clId="{32DF5D9D-E2B4-4E96-A7DD-7BE8BA631501}" dt="2024-02-05T23:24:51.716" v="13512" actId="1076"/>
          <ac:spMkLst>
            <pc:docMk/>
            <pc:sldMk cId="2720127343" sldId="316"/>
            <ac:spMk id="13" creationId="{0D195E34-CD5B-5357-5DD9-FD52A7419518}"/>
          </ac:spMkLst>
        </pc:spChg>
        <pc:spChg chg="add mod">
          <ac:chgData name="Jeff Banham" userId="423d8ed8-7014-4682-9604-5a3673c5e126" providerId="ADAL" clId="{32DF5D9D-E2B4-4E96-A7DD-7BE8BA631501}" dt="2024-02-05T23:24:56.252" v="13513" actId="1076"/>
          <ac:spMkLst>
            <pc:docMk/>
            <pc:sldMk cId="2720127343" sldId="316"/>
            <ac:spMk id="14" creationId="{65A1FE89-B064-6609-F350-1A292B3B0099}"/>
          </ac:spMkLst>
        </pc:spChg>
        <pc:spChg chg="add mod">
          <ac:chgData name="Jeff Banham" userId="423d8ed8-7014-4682-9604-5a3673c5e126" providerId="ADAL" clId="{32DF5D9D-E2B4-4E96-A7DD-7BE8BA631501}" dt="2024-02-07T22:22:47.095" v="20744" actId="1076"/>
          <ac:spMkLst>
            <pc:docMk/>
            <pc:sldMk cId="2720127343" sldId="316"/>
            <ac:spMk id="17" creationId="{B3329573-EA49-DF46-513F-B7EFF9A59091}"/>
          </ac:spMkLst>
        </pc:spChg>
        <pc:spChg chg="add mod">
          <ac:chgData name="Jeff Banham" userId="423d8ed8-7014-4682-9604-5a3673c5e126" providerId="ADAL" clId="{32DF5D9D-E2B4-4E96-A7DD-7BE8BA631501}" dt="2024-02-07T22:22:56.046" v="20745" actId="1076"/>
          <ac:spMkLst>
            <pc:docMk/>
            <pc:sldMk cId="2720127343" sldId="316"/>
            <ac:spMk id="18" creationId="{2EBCBC4F-E73B-0211-2D53-55DB928996BB}"/>
          </ac:spMkLst>
        </pc:spChg>
        <pc:spChg chg="add mod">
          <ac:chgData name="Jeff Banham" userId="423d8ed8-7014-4682-9604-5a3673c5e126" providerId="ADAL" clId="{32DF5D9D-E2B4-4E96-A7DD-7BE8BA631501}" dt="2024-02-07T22:23:27.625" v="20751" actId="404"/>
          <ac:spMkLst>
            <pc:docMk/>
            <pc:sldMk cId="2720127343" sldId="316"/>
            <ac:spMk id="19" creationId="{B7E3FFFB-AEE2-BFED-356A-C8949AA3A9E8}"/>
          </ac:spMkLst>
        </pc:spChg>
        <pc:grpChg chg="add mod">
          <ac:chgData name="Jeff Banham" userId="423d8ed8-7014-4682-9604-5a3673c5e126" providerId="ADAL" clId="{32DF5D9D-E2B4-4E96-A7DD-7BE8BA631501}" dt="2024-02-03T14:32:40.988" v="4359"/>
          <ac:grpSpMkLst>
            <pc:docMk/>
            <pc:sldMk cId="2720127343" sldId="316"/>
            <ac:grpSpMk id="8" creationId="{54A11467-F233-DD10-621F-DF3D8D51978C}"/>
          </ac:grpSpMkLst>
        </pc:grpChg>
        <pc:grpChg chg="mod">
          <ac:chgData name="Jeff Banham" userId="423d8ed8-7014-4682-9604-5a3673c5e126" providerId="ADAL" clId="{32DF5D9D-E2B4-4E96-A7DD-7BE8BA631501}" dt="2024-02-05T23:23:24.382" v="13502" actId="1076"/>
          <ac:grpSpMkLst>
            <pc:docMk/>
            <pc:sldMk cId="2720127343" sldId="316"/>
            <ac:grpSpMk id="886" creationId="{00000000-0000-0000-0000-000000000000}"/>
          </ac:grpSpMkLst>
        </pc:grpChg>
        <pc:picChg chg="add mod">
          <ac:chgData name="Jeff Banham" userId="423d8ed8-7014-4682-9604-5a3673c5e126" providerId="ADAL" clId="{32DF5D9D-E2B4-4E96-A7DD-7BE8BA631501}" dt="2024-02-05T23:24:40.469" v="13511" actId="1076"/>
          <ac:picMkLst>
            <pc:docMk/>
            <pc:sldMk cId="2720127343" sldId="316"/>
            <ac:picMk id="5" creationId="{9ED303C2-1DC7-D2C7-9CAA-1849AA3ABAB9}"/>
          </ac:picMkLst>
        </pc:picChg>
        <pc:picChg chg="mod">
          <ac:chgData name="Jeff Banham" userId="423d8ed8-7014-4682-9604-5a3673c5e126" providerId="ADAL" clId="{32DF5D9D-E2B4-4E96-A7DD-7BE8BA631501}" dt="2024-02-03T14:32:40.988" v="4359"/>
          <ac:picMkLst>
            <pc:docMk/>
            <pc:sldMk cId="2720127343" sldId="316"/>
            <ac:picMk id="10" creationId="{4766E2C6-751A-146A-2BE0-EA4209381399}"/>
          </ac:picMkLst>
        </pc:picChg>
        <pc:picChg chg="add mod">
          <ac:chgData name="Jeff Banham" userId="423d8ed8-7014-4682-9604-5a3673c5e126" providerId="ADAL" clId="{32DF5D9D-E2B4-4E96-A7DD-7BE8BA631501}" dt="2024-02-05T23:27:18.758" v="13558" actId="1076"/>
          <ac:picMkLst>
            <pc:docMk/>
            <pc:sldMk cId="2720127343" sldId="316"/>
            <ac:picMk id="16" creationId="{D99B264F-7318-6F79-8223-F63DD793BD26}"/>
          </ac:picMkLst>
        </pc:picChg>
      </pc:sldChg>
      <pc:sldChg chg="addSp modSp add mod setBg">
        <pc:chgData name="Jeff Banham" userId="423d8ed8-7014-4682-9604-5a3673c5e126" providerId="ADAL" clId="{32DF5D9D-E2B4-4E96-A7DD-7BE8BA631501}" dt="2024-02-05T23:28:55.219" v="13584" actId="1076"/>
        <pc:sldMkLst>
          <pc:docMk/>
          <pc:sldMk cId="588542487" sldId="317"/>
        </pc:sldMkLst>
        <pc:spChg chg="mod">
          <ac:chgData name="Jeff Banham" userId="423d8ed8-7014-4682-9604-5a3673c5e126" providerId="ADAL" clId="{32DF5D9D-E2B4-4E96-A7DD-7BE8BA631501}" dt="2024-02-05T23:28:50.232" v="13583" actId="20577"/>
          <ac:spMkLst>
            <pc:docMk/>
            <pc:sldMk cId="588542487" sldId="317"/>
            <ac:spMk id="7" creationId="{E9B55B43-B682-5CED-64AB-60AACADCBB88}"/>
          </ac:spMkLst>
        </pc:spChg>
        <pc:spChg chg="mod">
          <ac:chgData name="Jeff Banham" userId="423d8ed8-7014-4682-9604-5a3673c5e126" providerId="ADAL" clId="{32DF5D9D-E2B4-4E96-A7DD-7BE8BA631501}" dt="2024-02-03T14:32:44.320" v="4360"/>
          <ac:spMkLst>
            <pc:docMk/>
            <pc:sldMk cId="588542487" sldId="317"/>
            <ac:spMk id="9" creationId="{AC1CDD2B-FA13-214B-6272-9D8D9833CD4F}"/>
          </ac:spMkLst>
        </pc:spChg>
        <pc:grpChg chg="add mod">
          <ac:chgData name="Jeff Banham" userId="423d8ed8-7014-4682-9604-5a3673c5e126" providerId="ADAL" clId="{32DF5D9D-E2B4-4E96-A7DD-7BE8BA631501}" dt="2024-02-03T14:32:44.320" v="4360"/>
          <ac:grpSpMkLst>
            <pc:docMk/>
            <pc:sldMk cId="588542487" sldId="317"/>
            <ac:grpSpMk id="8" creationId="{7B0F9102-65A6-F08F-47E9-B64AC3E522A4}"/>
          </ac:grpSpMkLst>
        </pc:grpChg>
        <pc:picChg chg="add mod">
          <ac:chgData name="Jeff Banham" userId="423d8ed8-7014-4682-9604-5a3673c5e126" providerId="ADAL" clId="{32DF5D9D-E2B4-4E96-A7DD-7BE8BA631501}" dt="2024-02-05T23:28:55.219" v="13584" actId="1076"/>
          <ac:picMkLst>
            <pc:docMk/>
            <pc:sldMk cId="588542487" sldId="317"/>
            <ac:picMk id="5" creationId="{240DEEAE-9F61-4C10-1C90-0EA8F24825A9}"/>
          </ac:picMkLst>
        </pc:picChg>
        <pc:picChg chg="mod">
          <ac:chgData name="Jeff Banham" userId="423d8ed8-7014-4682-9604-5a3673c5e126" providerId="ADAL" clId="{32DF5D9D-E2B4-4E96-A7DD-7BE8BA631501}" dt="2024-02-03T14:32:44.320" v="4360"/>
          <ac:picMkLst>
            <pc:docMk/>
            <pc:sldMk cId="588542487" sldId="317"/>
            <ac:picMk id="10" creationId="{E7C93DBD-22DE-BE16-571D-97B255FD270D}"/>
          </ac:picMkLst>
        </pc:picChg>
      </pc:sldChg>
      <pc:sldChg chg="addSp modSp add mod setBg">
        <pc:chgData name="Jeff Banham" userId="423d8ed8-7014-4682-9604-5a3673c5e126" providerId="ADAL" clId="{32DF5D9D-E2B4-4E96-A7DD-7BE8BA631501}" dt="2024-02-07T22:22:36.429" v="20742" actId="1076"/>
        <pc:sldMkLst>
          <pc:docMk/>
          <pc:sldMk cId="3084192255" sldId="318"/>
        </pc:sldMkLst>
        <pc:spChg chg="mod">
          <ac:chgData name="Jeff Banham" userId="423d8ed8-7014-4682-9604-5a3673c5e126" providerId="ADAL" clId="{32DF5D9D-E2B4-4E96-A7DD-7BE8BA631501}" dt="2024-02-05T23:29:47.756" v="13611" actId="20577"/>
          <ac:spMkLst>
            <pc:docMk/>
            <pc:sldMk cId="3084192255" sldId="318"/>
            <ac:spMk id="7" creationId="{E9B55B43-B682-5CED-64AB-60AACADCBB88}"/>
          </ac:spMkLst>
        </pc:spChg>
        <pc:spChg chg="add mod">
          <ac:chgData name="Jeff Banham" userId="423d8ed8-7014-4682-9604-5a3673c5e126" providerId="ADAL" clId="{32DF5D9D-E2B4-4E96-A7DD-7BE8BA631501}" dt="2024-02-05T23:23:57.272" v="13505" actId="1076"/>
          <ac:spMkLst>
            <pc:docMk/>
            <pc:sldMk cId="3084192255" sldId="318"/>
            <ac:spMk id="8" creationId="{81A439B2-532E-A97E-E01D-2C4543968692}"/>
          </ac:spMkLst>
        </pc:spChg>
        <pc:spChg chg="add mod">
          <ac:chgData name="Jeff Banham" userId="423d8ed8-7014-4682-9604-5a3673c5e126" providerId="ADAL" clId="{32DF5D9D-E2B4-4E96-A7DD-7BE8BA631501}" dt="2024-02-05T23:21:49.479" v="13485" actId="1076"/>
          <ac:spMkLst>
            <pc:docMk/>
            <pc:sldMk cId="3084192255" sldId="318"/>
            <ac:spMk id="9" creationId="{CDA042B6-1521-753D-8F5E-8D4478050B73}"/>
          </ac:spMkLst>
        </pc:spChg>
        <pc:spChg chg="add mod">
          <ac:chgData name="Jeff Banham" userId="423d8ed8-7014-4682-9604-5a3673c5e126" providerId="ADAL" clId="{32DF5D9D-E2B4-4E96-A7DD-7BE8BA631501}" dt="2024-02-07T22:22:32.286" v="20741" actId="1076"/>
          <ac:spMkLst>
            <pc:docMk/>
            <pc:sldMk cId="3084192255" sldId="318"/>
            <ac:spMk id="10" creationId="{83FA7B15-5B64-9524-5091-616933312266}"/>
          </ac:spMkLst>
        </pc:spChg>
        <pc:spChg chg="add mod">
          <ac:chgData name="Jeff Banham" userId="423d8ed8-7014-4682-9604-5a3673c5e126" providerId="ADAL" clId="{32DF5D9D-E2B4-4E96-A7DD-7BE8BA631501}" dt="2024-02-07T22:22:36.429" v="20742" actId="1076"/>
          <ac:spMkLst>
            <pc:docMk/>
            <pc:sldMk cId="3084192255" sldId="318"/>
            <ac:spMk id="11" creationId="{4D472553-C133-5230-A2BD-22CE117F9322}"/>
          </ac:spMkLst>
        </pc:spChg>
        <pc:picChg chg="add mod">
          <ac:chgData name="Jeff Banham" userId="423d8ed8-7014-4682-9604-5a3673c5e126" providerId="ADAL" clId="{32DF5D9D-E2B4-4E96-A7DD-7BE8BA631501}" dt="2024-02-02T20:58:22.579" v="1517" actId="1076"/>
          <ac:picMkLst>
            <pc:docMk/>
            <pc:sldMk cId="3084192255" sldId="318"/>
            <ac:picMk id="5" creationId="{A995B2AE-0928-3F0F-CEDE-21CFF84CBBD5}"/>
          </ac:picMkLst>
        </pc:picChg>
      </pc:sldChg>
      <pc:sldChg chg="addSp modSp add mod setBg">
        <pc:chgData name="Jeff Banham" userId="423d8ed8-7014-4682-9604-5a3673c5e126" providerId="ADAL" clId="{32DF5D9D-E2B4-4E96-A7DD-7BE8BA631501}" dt="2024-02-07T22:24:15.559" v="20759" actId="20577"/>
        <pc:sldMkLst>
          <pc:docMk/>
          <pc:sldMk cId="154803669" sldId="319"/>
        </pc:sldMkLst>
        <pc:spChg chg="mod">
          <ac:chgData name="Jeff Banham" userId="423d8ed8-7014-4682-9604-5a3673c5e126" providerId="ADAL" clId="{32DF5D9D-E2B4-4E96-A7DD-7BE8BA631501}" dt="2024-02-06T12:32:45.594" v="13806" actId="113"/>
          <ac:spMkLst>
            <pc:docMk/>
            <pc:sldMk cId="154803669" sldId="319"/>
            <ac:spMk id="7" creationId="{E9B55B43-B682-5CED-64AB-60AACADCBB88}"/>
          </ac:spMkLst>
        </pc:spChg>
        <pc:spChg chg="mod">
          <ac:chgData name="Jeff Banham" userId="423d8ed8-7014-4682-9604-5a3673c5e126" providerId="ADAL" clId="{32DF5D9D-E2B4-4E96-A7DD-7BE8BA631501}" dt="2024-02-03T14:33:44.814" v="4361"/>
          <ac:spMkLst>
            <pc:docMk/>
            <pc:sldMk cId="154803669" sldId="319"/>
            <ac:spMk id="9" creationId="{2DED5A47-FAB9-6881-1DA6-2C8DDAF43147}"/>
          </ac:spMkLst>
        </pc:spChg>
        <pc:spChg chg="add mod">
          <ac:chgData name="Jeff Banham" userId="423d8ed8-7014-4682-9604-5a3673c5e126" providerId="ADAL" clId="{32DF5D9D-E2B4-4E96-A7DD-7BE8BA631501}" dt="2024-02-06T12:33:15.879" v="13808" actId="1035"/>
          <ac:spMkLst>
            <pc:docMk/>
            <pc:sldMk cId="154803669" sldId="319"/>
            <ac:spMk id="11" creationId="{53363A92-5A5F-8C49-9504-E8FDFF17F483}"/>
          </ac:spMkLst>
        </pc:spChg>
        <pc:spChg chg="add mod">
          <ac:chgData name="Jeff Banham" userId="423d8ed8-7014-4682-9604-5a3673c5e126" providerId="ADAL" clId="{32DF5D9D-E2B4-4E96-A7DD-7BE8BA631501}" dt="2024-02-06T12:27:47.831" v="13657" actId="1076"/>
          <ac:spMkLst>
            <pc:docMk/>
            <pc:sldMk cId="154803669" sldId="319"/>
            <ac:spMk id="12" creationId="{8B55C5F4-BF0F-F6AF-E757-6DC555DFC26A}"/>
          </ac:spMkLst>
        </pc:spChg>
        <pc:spChg chg="add mod">
          <ac:chgData name="Jeff Banham" userId="423d8ed8-7014-4682-9604-5a3673c5e126" providerId="ADAL" clId="{32DF5D9D-E2B4-4E96-A7DD-7BE8BA631501}" dt="2024-02-06T12:27:52.506" v="13658" actId="1076"/>
          <ac:spMkLst>
            <pc:docMk/>
            <pc:sldMk cId="154803669" sldId="319"/>
            <ac:spMk id="13" creationId="{31DC3CBC-669B-513D-0E7A-E2CB3EFF8C52}"/>
          </ac:spMkLst>
        </pc:spChg>
        <pc:spChg chg="add mod">
          <ac:chgData name="Jeff Banham" userId="423d8ed8-7014-4682-9604-5a3673c5e126" providerId="ADAL" clId="{32DF5D9D-E2B4-4E96-A7DD-7BE8BA631501}" dt="2024-02-06T12:28:03.321" v="13660" actId="1076"/>
          <ac:spMkLst>
            <pc:docMk/>
            <pc:sldMk cId="154803669" sldId="319"/>
            <ac:spMk id="14" creationId="{D7BB1477-EA43-8190-6D18-D5BC295D4A6F}"/>
          </ac:spMkLst>
        </pc:spChg>
        <pc:spChg chg="add mod">
          <ac:chgData name="Jeff Banham" userId="423d8ed8-7014-4682-9604-5a3673c5e126" providerId="ADAL" clId="{32DF5D9D-E2B4-4E96-A7DD-7BE8BA631501}" dt="2024-02-06T12:27:58.231" v="13659" actId="1076"/>
          <ac:spMkLst>
            <pc:docMk/>
            <pc:sldMk cId="154803669" sldId="319"/>
            <ac:spMk id="15" creationId="{93FDCCB5-EB3B-616F-72D6-7B4FD62B7110}"/>
          </ac:spMkLst>
        </pc:spChg>
        <pc:spChg chg="add mod">
          <ac:chgData name="Jeff Banham" userId="423d8ed8-7014-4682-9604-5a3673c5e126" providerId="ADAL" clId="{32DF5D9D-E2B4-4E96-A7DD-7BE8BA631501}" dt="2024-02-07T22:23:54.143" v="20753" actId="1076"/>
          <ac:spMkLst>
            <pc:docMk/>
            <pc:sldMk cId="154803669" sldId="319"/>
            <ac:spMk id="20" creationId="{8D499776-3706-5F0D-A347-F5382AE77A9A}"/>
          </ac:spMkLst>
        </pc:spChg>
        <pc:spChg chg="add mod">
          <ac:chgData name="Jeff Banham" userId="423d8ed8-7014-4682-9604-5a3673c5e126" providerId="ADAL" clId="{32DF5D9D-E2B4-4E96-A7DD-7BE8BA631501}" dt="2024-02-07T22:23:58.815" v="20754" actId="1076"/>
          <ac:spMkLst>
            <pc:docMk/>
            <pc:sldMk cId="154803669" sldId="319"/>
            <ac:spMk id="21" creationId="{1BF3A79F-EAD5-A772-019E-371A4B61439A}"/>
          </ac:spMkLst>
        </pc:spChg>
        <pc:spChg chg="add mod">
          <ac:chgData name="Jeff Banham" userId="423d8ed8-7014-4682-9604-5a3673c5e126" providerId="ADAL" clId="{32DF5D9D-E2B4-4E96-A7DD-7BE8BA631501}" dt="2024-02-07T22:24:05.231" v="20755" actId="1076"/>
          <ac:spMkLst>
            <pc:docMk/>
            <pc:sldMk cId="154803669" sldId="319"/>
            <ac:spMk id="22" creationId="{C9EE2697-354A-1F6B-9166-93B4A156BACF}"/>
          </ac:spMkLst>
        </pc:spChg>
        <pc:spChg chg="add mod">
          <ac:chgData name="Jeff Banham" userId="423d8ed8-7014-4682-9604-5a3673c5e126" providerId="ADAL" clId="{32DF5D9D-E2B4-4E96-A7DD-7BE8BA631501}" dt="2024-02-07T22:24:15.559" v="20759" actId="20577"/>
          <ac:spMkLst>
            <pc:docMk/>
            <pc:sldMk cId="154803669" sldId="319"/>
            <ac:spMk id="23" creationId="{EB8B8BAE-9940-4D78-4ECC-B2A20FED4B5C}"/>
          </ac:spMkLst>
        </pc:spChg>
        <pc:grpChg chg="add mod">
          <ac:chgData name="Jeff Banham" userId="423d8ed8-7014-4682-9604-5a3673c5e126" providerId="ADAL" clId="{32DF5D9D-E2B4-4E96-A7DD-7BE8BA631501}" dt="2024-02-03T14:33:56.854" v="4364" actId="1076"/>
          <ac:grpSpMkLst>
            <pc:docMk/>
            <pc:sldMk cId="154803669" sldId="319"/>
            <ac:grpSpMk id="8" creationId="{1266E402-1E52-724A-422D-F3F15A7E667B}"/>
          </ac:grpSpMkLst>
        </pc:grpChg>
        <pc:picChg chg="add mod">
          <ac:chgData name="Jeff Banham" userId="423d8ed8-7014-4682-9604-5a3673c5e126" providerId="ADAL" clId="{32DF5D9D-E2B4-4E96-A7DD-7BE8BA631501}" dt="2024-02-03T14:33:53.608" v="4363" actId="1076"/>
          <ac:picMkLst>
            <pc:docMk/>
            <pc:sldMk cId="154803669" sldId="319"/>
            <ac:picMk id="5" creationId="{2507F33E-9DB1-F348-62DD-E584AB72A5E4}"/>
          </ac:picMkLst>
        </pc:picChg>
        <pc:picChg chg="mod">
          <ac:chgData name="Jeff Banham" userId="423d8ed8-7014-4682-9604-5a3673c5e126" providerId="ADAL" clId="{32DF5D9D-E2B4-4E96-A7DD-7BE8BA631501}" dt="2024-02-03T14:33:44.814" v="4361"/>
          <ac:picMkLst>
            <pc:docMk/>
            <pc:sldMk cId="154803669" sldId="319"/>
            <ac:picMk id="10" creationId="{4B9D44FA-7DE9-32A4-3718-D1391EAA6BAF}"/>
          </ac:picMkLst>
        </pc:picChg>
        <pc:picChg chg="add mod">
          <ac:chgData name="Jeff Banham" userId="423d8ed8-7014-4682-9604-5a3673c5e126" providerId="ADAL" clId="{32DF5D9D-E2B4-4E96-A7DD-7BE8BA631501}" dt="2024-02-06T12:32:29.411" v="13804" actId="1038"/>
          <ac:picMkLst>
            <pc:docMk/>
            <pc:sldMk cId="154803669" sldId="319"/>
            <ac:picMk id="17" creationId="{CB1FDD21-0D15-34AC-8D49-FD66B5C5E0A3}"/>
          </ac:picMkLst>
        </pc:picChg>
        <pc:cxnChg chg="add mod">
          <ac:chgData name="Jeff Banham" userId="423d8ed8-7014-4682-9604-5a3673c5e126" providerId="ADAL" clId="{32DF5D9D-E2B4-4E96-A7DD-7BE8BA631501}" dt="2024-02-06T12:33:35.630" v="13810" actId="208"/>
          <ac:cxnSpMkLst>
            <pc:docMk/>
            <pc:sldMk cId="154803669" sldId="319"/>
            <ac:cxnSpMk id="19" creationId="{E1646706-A0D4-BB42-EB3F-C34D1791BA25}"/>
          </ac:cxnSpMkLst>
        </pc:cxnChg>
      </pc:sldChg>
      <pc:sldChg chg="addSp delSp modSp add mod setBg">
        <pc:chgData name="Jeff Banham" userId="423d8ed8-7014-4682-9604-5a3673c5e126" providerId="ADAL" clId="{32DF5D9D-E2B4-4E96-A7DD-7BE8BA631501}" dt="2024-02-06T15:26:06.496" v="14485" actId="14100"/>
        <pc:sldMkLst>
          <pc:docMk/>
          <pc:sldMk cId="3871240586" sldId="320"/>
        </pc:sldMkLst>
        <pc:spChg chg="del mod">
          <ac:chgData name="Jeff Banham" userId="423d8ed8-7014-4682-9604-5a3673c5e126" providerId="ADAL" clId="{32DF5D9D-E2B4-4E96-A7DD-7BE8BA631501}" dt="2024-02-06T13:12:20.594" v="13826" actId="478"/>
          <ac:spMkLst>
            <pc:docMk/>
            <pc:sldMk cId="3871240586" sldId="320"/>
            <ac:spMk id="7" creationId="{E9B55B43-B682-5CED-64AB-60AACADCBB88}"/>
          </ac:spMkLst>
        </pc:spChg>
        <pc:spChg chg="mod">
          <ac:chgData name="Jeff Banham" userId="423d8ed8-7014-4682-9604-5a3673c5e126" providerId="ADAL" clId="{32DF5D9D-E2B4-4E96-A7DD-7BE8BA631501}" dt="2024-02-03T14:34:02.774" v="4365"/>
          <ac:spMkLst>
            <pc:docMk/>
            <pc:sldMk cId="3871240586" sldId="320"/>
            <ac:spMk id="9" creationId="{EF84ECE7-2DEE-556F-497F-229F0CE6CB40}"/>
          </ac:spMkLst>
        </pc:spChg>
        <pc:spChg chg="add mod">
          <ac:chgData name="Jeff Banham" userId="423d8ed8-7014-4682-9604-5a3673c5e126" providerId="ADAL" clId="{32DF5D9D-E2B4-4E96-A7DD-7BE8BA631501}" dt="2024-02-06T13:11:24.177" v="13821" actId="1036"/>
          <ac:spMkLst>
            <pc:docMk/>
            <pc:sldMk cId="3871240586" sldId="320"/>
            <ac:spMk id="13" creationId="{BA1D967C-2ABF-5D05-BE60-49416B901A71}"/>
          </ac:spMkLst>
        </pc:spChg>
        <pc:spChg chg="add mod">
          <ac:chgData name="Jeff Banham" userId="423d8ed8-7014-4682-9604-5a3673c5e126" providerId="ADAL" clId="{32DF5D9D-E2B4-4E96-A7DD-7BE8BA631501}" dt="2024-02-06T13:12:09.055" v="13825" actId="1076"/>
          <ac:spMkLst>
            <pc:docMk/>
            <pc:sldMk cId="3871240586" sldId="320"/>
            <ac:spMk id="16" creationId="{8730790C-C616-9960-F873-F0E9BB4A68FE}"/>
          </ac:spMkLst>
        </pc:spChg>
        <pc:spChg chg="add mod">
          <ac:chgData name="Jeff Banham" userId="423d8ed8-7014-4682-9604-5a3673c5e126" providerId="ADAL" clId="{32DF5D9D-E2B4-4E96-A7DD-7BE8BA631501}" dt="2024-02-06T15:26:06.496" v="14485" actId="14100"/>
          <ac:spMkLst>
            <pc:docMk/>
            <pc:sldMk cId="3871240586" sldId="320"/>
            <ac:spMk id="17" creationId="{619836A1-ED09-C24F-A54D-BE9684B4FF0B}"/>
          </ac:spMkLst>
        </pc:spChg>
        <pc:grpChg chg="add mod">
          <ac:chgData name="Jeff Banham" userId="423d8ed8-7014-4682-9604-5a3673c5e126" providerId="ADAL" clId="{32DF5D9D-E2B4-4E96-A7DD-7BE8BA631501}" dt="2024-02-03T14:34:02.774" v="4365"/>
          <ac:grpSpMkLst>
            <pc:docMk/>
            <pc:sldMk cId="3871240586" sldId="320"/>
            <ac:grpSpMk id="8" creationId="{188391BB-69A9-2B83-A37E-3BCF59148C94}"/>
          </ac:grpSpMkLst>
        </pc:grpChg>
        <pc:picChg chg="add del mod">
          <ac:chgData name="Jeff Banham" userId="423d8ed8-7014-4682-9604-5a3673c5e126" providerId="ADAL" clId="{32DF5D9D-E2B4-4E96-A7DD-7BE8BA631501}" dt="2024-02-06T13:10:04.339" v="13811" actId="478"/>
          <ac:picMkLst>
            <pc:docMk/>
            <pc:sldMk cId="3871240586" sldId="320"/>
            <ac:picMk id="5" creationId="{FD0CC268-0F75-7629-7F68-BCBC0A8A6FD2}"/>
          </ac:picMkLst>
        </pc:picChg>
        <pc:picChg chg="mod">
          <ac:chgData name="Jeff Banham" userId="423d8ed8-7014-4682-9604-5a3673c5e126" providerId="ADAL" clId="{32DF5D9D-E2B4-4E96-A7DD-7BE8BA631501}" dt="2024-02-03T14:34:02.774" v="4365"/>
          <ac:picMkLst>
            <pc:docMk/>
            <pc:sldMk cId="3871240586" sldId="320"/>
            <ac:picMk id="10" creationId="{A4D2600B-A621-EFB6-28F7-3479C3C3C316}"/>
          </ac:picMkLst>
        </pc:picChg>
        <pc:picChg chg="add mod">
          <ac:chgData name="Jeff Banham" userId="423d8ed8-7014-4682-9604-5a3673c5e126" providerId="ADAL" clId="{32DF5D9D-E2B4-4E96-A7DD-7BE8BA631501}" dt="2024-02-06T13:10:45.719" v="13814" actId="1076"/>
          <ac:picMkLst>
            <pc:docMk/>
            <pc:sldMk cId="3871240586" sldId="320"/>
            <ac:picMk id="12" creationId="{242A0F65-81D5-3892-4E12-8CE533AF7F58}"/>
          </ac:picMkLst>
        </pc:picChg>
        <pc:picChg chg="add mod">
          <ac:chgData name="Jeff Banham" userId="423d8ed8-7014-4682-9604-5a3673c5e126" providerId="ADAL" clId="{32DF5D9D-E2B4-4E96-A7DD-7BE8BA631501}" dt="2024-02-06T13:13:59.573" v="13911" actId="1076"/>
          <ac:picMkLst>
            <pc:docMk/>
            <pc:sldMk cId="3871240586" sldId="320"/>
            <ac:picMk id="15" creationId="{FF21C3A7-D92F-11E0-03B3-BDEDD58EF045}"/>
          </ac:picMkLst>
        </pc:picChg>
      </pc:sldChg>
      <pc:sldChg chg="addSp delSp modSp add mod setBg">
        <pc:chgData name="Jeff Banham" userId="423d8ed8-7014-4682-9604-5a3673c5e126" providerId="ADAL" clId="{32DF5D9D-E2B4-4E96-A7DD-7BE8BA631501}" dt="2024-02-07T22:25:14.648" v="20764" actId="1076"/>
        <pc:sldMkLst>
          <pc:docMk/>
          <pc:sldMk cId="669174674" sldId="321"/>
        </pc:sldMkLst>
        <pc:spChg chg="mod">
          <ac:chgData name="Jeff Banham" userId="423d8ed8-7014-4682-9604-5a3673c5e126" providerId="ADAL" clId="{32DF5D9D-E2B4-4E96-A7DD-7BE8BA631501}" dt="2024-02-06T14:20:36.886" v="14129" actId="20577"/>
          <ac:spMkLst>
            <pc:docMk/>
            <pc:sldMk cId="669174674" sldId="321"/>
            <ac:spMk id="7" creationId="{E9B55B43-B682-5CED-64AB-60AACADCBB88}"/>
          </ac:spMkLst>
        </pc:spChg>
        <pc:spChg chg="mod">
          <ac:chgData name="Jeff Banham" userId="423d8ed8-7014-4682-9604-5a3673c5e126" providerId="ADAL" clId="{32DF5D9D-E2B4-4E96-A7DD-7BE8BA631501}" dt="2024-02-03T14:34:11.484" v="4366"/>
          <ac:spMkLst>
            <pc:docMk/>
            <pc:sldMk cId="669174674" sldId="321"/>
            <ac:spMk id="9" creationId="{CA6A237E-814F-B574-8812-3D58606425E2}"/>
          </ac:spMkLst>
        </pc:spChg>
        <pc:spChg chg="add mod">
          <ac:chgData name="Jeff Banham" userId="423d8ed8-7014-4682-9604-5a3673c5e126" providerId="ADAL" clId="{32DF5D9D-E2B4-4E96-A7DD-7BE8BA631501}" dt="2024-02-06T13:14:57.370" v="13921" actId="1035"/>
          <ac:spMkLst>
            <pc:docMk/>
            <pc:sldMk cId="669174674" sldId="321"/>
            <ac:spMk id="11" creationId="{3E38EEF8-F8B6-EDA8-A72F-F97E939E45E9}"/>
          </ac:spMkLst>
        </pc:spChg>
        <pc:spChg chg="add mod ord">
          <ac:chgData name="Jeff Banham" userId="423d8ed8-7014-4682-9604-5a3673c5e126" providerId="ADAL" clId="{32DF5D9D-E2B4-4E96-A7DD-7BE8BA631501}" dt="2024-02-06T13:22:46.317" v="14056" actId="1076"/>
          <ac:spMkLst>
            <pc:docMk/>
            <pc:sldMk cId="669174674" sldId="321"/>
            <ac:spMk id="14" creationId="{E8B1C5FE-894B-F2D9-AD4F-EEDC2D719697}"/>
          </ac:spMkLst>
        </pc:spChg>
        <pc:spChg chg="add mod ord">
          <ac:chgData name="Jeff Banham" userId="423d8ed8-7014-4682-9604-5a3673c5e126" providerId="ADAL" clId="{32DF5D9D-E2B4-4E96-A7DD-7BE8BA631501}" dt="2024-02-06T13:22:42.638" v="14055" actId="1076"/>
          <ac:spMkLst>
            <pc:docMk/>
            <pc:sldMk cId="669174674" sldId="321"/>
            <ac:spMk id="15" creationId="{59E1D0D5-7402-8A9C-D887-AF8E585EDEE8}"/>
          </ac:spMkLst>
        </pc:spChg>
        <pc:spChg chg="add mod">
          <ac:chgData name="Jeff Banham" userId="423d8ed8-7014-4682-9604-5a3673c5e126" providerId="ADAL" clId="{32DF5D9D-E2B4-4E96-A7DD-7BE8BA631501}" dt="2024-02-06T13:22:59.855" v="14058" actId="1076"/>
          <ac:spMkLst>
            <pc:docMk/>
            <pc:sldMk cId="669174674" sldId="321"/>
            <ac:spMk id="24" creationId="{22BBCF61-C25C-B0EE-A4B3-957F57661544}"/>
          </ac:spMkLst>
        </pc:spChg>
        <pc:spChg chg="add mod">
          <ac:chgData name="Jeff Banham" userId="423d8ed8-7014-4682-9604-5a3673c5e126" providerId="ADAL" clId="{32DF5D9D-E2B4-4E96-A7DD-7BE8BA631501}" dt="2024-02-07T22:24:57.153" v="20761" actId="1076"/>
          <ac:spMkLst>
            <pc:docMk/>
            <pc:sldMk cId="669174674" sldId="321"/>
            <ac:spMk id="25" creationId="{8D89178A-B416-5BB8-82FD-C26B8246F442}"/>
          </ac:spMkLst>
        </pc:spChg>
        <pc:spChg chg="add mod">
          <ac:chgData name="Jeff Banham" userId="423d8ed8-7014-4682-9604-5a3673c5e126" providerId="ADAL" clId="{32DF5D9D-E2B4-4E96-A7DD-7BE8BA631501}" dt="2024-02-07T22:25:06.456" v="20762" actId="1076"/>
          <ac:spMkLst>
            <pc:docMk/>
            <pc:sldMk cId="669174674" sldId="321"/>
            <ac:spMk id="26" creationId="{29D63ABA-CF0F-572C-4770-2B3DF1B09125}"/>
          </ac:spMkLst>
        </pc:spChg>
        <pc:spChg chg="add mod">
          <ac:chgData name="Jeff Banham" userId="423d8ed8-7014-4682-9604-5a3673c5e126" providerId="ADAL" clId="{32DF5D9D-E2B4-4E96-A7DD-7BE8BA631501}" dt="2024-02-07T22:25:11.120" v="20763" actId="1076"/>
          <ac:spMkLst>
            <pc:docMk/>
            <pc:sldMk cId="669174674" sldId="321"/>
            <ac:spMk id="27" creationId="{00FBCD25-3DC4-A511-7FE6-52E0E549C9D7}"/>
          </ac:spMkLst>
        </pc:spChg>
        <pc:spChg chg="add mod">
          <ac:chgData name="Jeff Banham" userId="423d8ed8-7014-4682-9604-5a3673c5e126" providerId="ADAL" clId="{32DF5D9D-E2B4-4E96-A7DD-7BE8BA631501}" dt="2024-02-07T22:25:14.648" v="20764" actId="1076"/>
          <ac:spMkLst>
            <pc:docMk/>
            <pc:sldMk cId="669174674" sldId="321"/>
            <ac:spMk id="28" creationId="{4E606109-A9AE-0465-E799-76335B26733D}"/>
          </ac:spMkLst>
        </pc:spChg>
        <pc:grpChg chg="add mod">
          <ac:chgData name="Jeff Banham" userId="423d8ed8-7014-4682-9604-5a3673c5e126" providerId="ADAL" clId="{32DF5D9D-E2B4-4E96-A7DD-7BE8BA631501}" dt="2024-02-03T14:34:11.484" v="4366"/>
          <ac:grpSpMkLst>
            <pc:docMk/>
            <pc:sldMk cId="669174674" sldId="321"/>
            <ac:grpSpMk id="8" creationId="{45210988-B7EA-24A7-79C5-5D0362B700E7}"/>
          </ac:grpSpMkLst>
        </pc:grpChg>
        <pc:picChg chg="add mod">
          <ac:chgData name="Jeff Banham" userId="423d8ed8-7014-4682-9604-5a3673c5e126" providerId="ADAL" clId="{32DF5D9D-E2B4-4E96-A7DD-7BE8BA631501}" dt="2024-02-02T21:02:54.720" v="1566" actId="1076"/>
          <ac:picMkLst>
            <pc:docMk/>
            <pc:sldMk cId="669174674" sldId="321"/>
            <ac:picMk id="5" creationId="{CBD7661D-FC88-C51C-DF0B-8DC692D035A9}"/>
          </ac:picMkLst>
        </pc:picChg>
        <pc:picChg chg="mod">
          <ac:chgData name="Jeff Banham" userId="423d8ed8-7014-4682-9604-5a3673c5e126" providerId="ADAL" clId="{32DF5D9D-E2B4-4E96-A7DD-7BE8BA631501}" dt="2024-02-03T14:34:11.484" v="4366"/>
          <ac:picMkLst>
            <pc:docMk/>
            <pc:sldMk cId="669174674" sldId="321"/>
            <ac:picMk id="10" creationId="{76EEC097-28D4-FA52-AB2E-A53CCF9821AE}"/>
          </ac:picMkLst>
        </pc:picChg>
        <pc:picChg chg="add del mod">
          <ac:chgData name="Jeff Banham" userId="423d8ed8-7014-4682-9604-5a3673c5e126" providerId="ADAL" clId="{32DF5D9D-E2B4-4E96-A7DD-7BE8BA631501}" dt="2024-02-06T13:21:46.364" v="14046" actId="478"/>
          <ac:picMkLst>
            <pc:docMk/>
            <pc:sldMk cId="669174674" sldId="321"/>
            <ac:picMk id="13" creationId="{1863D051-4566-6F4A-FE94-B2AA0A517602}"/>
          </ac:picMkLst>
        </pc:picChg>
        <pc:picChg chg="add mod">
          <ac:chgData name="Jeff Banham" userId="423d8ed8-7014-4682-9604-5a3673c5e126" providerId="ADAL" clId="{32DF5D9D-E2B4-4E96-A7DD-7BE8BA631501}" dt="2024-02-06T13:17:28.574" v="13953" actId="1076"/>
          <ac:picMkLst>
            <pc:docMk/>
            <pc:sldMk cId="669174674" sldId="321"/>
            <ac:picMk id="17" creationId="{4F7DF5D2-9521-0343-FF18-A12E53610566}"/>
          </ac:picMkLst>
        </pc:picChg>
        <pc:picChg chg="add mod">
          <ac:chgData name="Jeff Banham" userId="423d8ed8-7014-4682-9604-5a3673c5e126" providerId="ADAL" clId="{32DF5D9D-E2B4-4E96-A7DD-7BE8BA631501}" dt="2024-02-06T13:21:15.005" v="14043" actId="1076"/>
          <ac:picMkLst>
            <pc:docMk/>
            <pc:sldMk cId="669174674" sldId="321"/>
            <ac:picMk id="19" creationId="{A438E8AB-CC56-DDAB-6A55-5D9D2643C2BA}"/>
          </ac:picMkLst>
        </pc:picChg>
        <pc:picChg chg="add mod">
          <ac:chgData name="Jeff Banham" userId="423d8ed8-7014-4682-9604-5a3673c5e126" providerId="ADAL" clId="{32DF5D9D-E2B4-4E96-A7DD-7BE8BA631501}" dt="2024-02-06T13:21:03.118" v="14035" actId="1076"/>
          <ac:picMkLst>
            <pc:docMk/>
            <pc:sldMk cId="669174674" sldId="321"/>
            <ac:picMk id="21" creationId="{E8F42723-38F1-C7C9-31C0-63EBDF34F8EC}"/>
          </ac:picMkLst>
        </pc:picChg>
        <pc:picChg chg="add mod">
          <ac:chgData name="Jeff Banham" userId="423d8ed8-7014-4682-9604-5a3673c5e126" providerId="ADAL" clId="{32DF5D9D-E2B4-4E96-A7DD-7BE8BA631501}" dt="2024-02-06T13:22:21.325" v="14050" actId="14100"/>
          <ac:picMkLst>
            <pc:docMk/>
            <pc:sldMk cId="669174674" sldId="321"/>
            <ac:picMk id="23" creationId="{309BA72E-D398-624F-466B-2F00ECF42A44}"/>
          </ac:picMkLst>
        </pc:picChg>
      </pc:sldChg>
      <pc:sldChg chg="addSp modSp add mod setBg">
        <pc:chgData name="Jeff Banham" userId="423d8ed8-7014-4682-9604-5a3673c5e126" providerId="ADAL" clId="{32DF5D9D-E2B4-4E96-A7DD-7BE8BA631501}" dt="2024-02-06T14:21:34.201" v="14171" actId="1038"/>
        <pc:sldMkLst>
          <pc:docMk/>
          <pc:sldMk cId="2670723514" sldId="322"/>
        </pc:sldMkLst>
        <pc:spChg chg="mod">
          <ac:chgData name="Jeff Banham" userId="423d8ed8-7014-4682-9604-5a3673c5e126" providerId="ADAL" clId="{32DF5D9D-E2B4-4E96-A7DD-7BE8BA631501}" dt="2024-02-06T14:21:25.304" v="14162" actId="14100"/>
          <ac:spMkLst>
            <pc:docMk/>
            <pc:sldMk cId="2670723514" sldId="322"/>
            <ac:spMk id="7" creationId="{E9B55B43-B682-5CED-64AB-60AACADCBB88}"/>
          </ac:spMkLst>
        </pc:spChg>
        <pc:spChg chg="mod">
          <ac:chgData name="Jeff Banham" userId="423d8ed8-7014-4682-9604-5a3673c5e126" providerId="ADAL" clId="{32DF5D9D-E2B4-4E96-A7DD-7BE8BA631501}" dt="2024-02-03T14:34:30.554" v="4367"/>
          <ac:spMkLst>
            <pc:docMk/>
            <pc:sldMk cId="2670723514" sldId="322"/>
            <ac:spMk id="9" creationId="{E93866F3-CB3F-100A-3F71-C0433D103FA7}"/>
          </ac:spMkLst>
        </pc:spChg>
        <pc:spChg chg="add mod">
          <ac:chgData name="Jeff Banham" userId="423d8ed8-7014-4682-9604-5a3673c5e126" providerId="ADAL" clId="{32DF5D9D-E2B4-4E96-A7DD-7BE8BA631501}" dt="2024-02-06T14:19:10.072" v="14064" actId="1076"/>
          <ac:spMkLst>
            <pc:docMk/>
            <pc:sldMk cId="2670723514" sldId="322"/>
            <ac:spMk id="11" creationId="{F228CF27-5732-B18C-1D6E-9B856C1F43E4}"/>
          </ac:spMkLst>
        </pc:spChg>
        <pc:grpChg chg="add mod">
          <ac:chgData name="Jeff Banham" userId="423d8ed8-7014-4682-9604-5a3673c5e126" providerId="ADAL" clId="{32DF5D9D-E2B4-4E96-A7DD-7BE8BA631501}" dt="2024-02-03T14:34:33.758" v="4368" actId="1076"/>
          <ac:grpSpMkLst>
            <pc:docMk/>
            <pc:sldMk cId="2670723514" sldId="322"/>
            <ac:grpSpMk id="8" creationId="{2FE7191A-8602-12D5-68C9-901613F44EF5}"/>
          </ac:grpSpMkLst>
        </pc:grpChg>
        <pc:picChg chg="add mod">
          <ac:chgData name="Jeff Banham" userId="423d8ed8-7014-4682-9604-5a3673c5e126" providerId="ADAL" clId="{32DF5D9D-E2B4-4E96-A7DD-7BE8BA631501}" dt="2024-02-02T21:04:21.129" v="1595" actId="1076"/>
          <ac:picMkLst>
            <pc:docMk/>
            <pc:sldMk cId="2670723514" sldId="322"/>
            <ac:picMk id="5" creationId="{CEA1530F-B14E-2E69-8B06-2694774B0242}"/>
          </ac:picMkLst>
        </pc:picChg>
        <pc:picChg chg="mod">
          <ac:chgData name="Jeff Banham" userId="423d8ed8-7014-4682-9604-5a3673c5e126" providerId="ADAL" clId="{32DF5D9D-E2B4-4E96-A7DD-7BE8BA631501}" dt="2024-02-03T14:34:30.554" v="4367"/>
          <ac:picMkLst>
            <pc:docMk/>
            <pc:sldMk cId="2670723514" sldId="322"/>
            <ac:picMk id="10" creationId="{02EDA0D1-7164-C9AA-F951-87466F94B05D}"/>
          </ac:picMkLst>
        </pc:picChg>
        <pc:picChg chg="add mod">
          <ac:chgData name="Jeff Banham" userId="423d8ed8-7014-4682-9604-5a3673c5e126" providerId="ADAL" clId="{32DF5D9D-E2B4-4E96-A7DD-7BE8BA631501}" dt="2024-02-06T14:21:34.201" v="14171" actId="1038"/>
          <ac:picMkLst>
            <pc:docMk/>
            <pc:sldMk cId="2670723514" sldId="322"/>
            <ac:picMk id="13" creationId="{E4B0A922-0B13-6A10-6EC3-27EB4D633E4D}"/>
          </ac:picMkLst>
        </pc:picChg>
      </pc:sldChg>
      <pc:sldChg chg="addSp modSp add mod setBg">
        <pc:chgData name="Jeff Banham" userId="423d8ed8-7014-4682-9604-5a3673c5e126" providerId="ADAL" clId="{32DF5D9D-E2B4-4E96-A7DD-7BE8BA631501}" dt="2024-02-06T15:36:39.517" v="14922" actId="115"/>
        <pc:sldMkLst>
          <pc:docMk/>
          <pc:sldMk cId="1211783388" sldId="323"/>
        </pc:sldMkLst>
        <pc:spChg chg="mod">
          <ac:chgData name="Jeff Banham" userId="423d8ed8-7014-4682-9604-5a3673c5e126" providerId="ADAL" clId="{32DF5D9D-E2B4-4E96-A7DD-7BE8BA631501}" dt="2024-02-06T15:36:39.517" v="14922" actId="115"/>
          <ac:spMkLst>
            <pc:docMk/>
            <pc:sldMk cId="1211783388" sldId="323"/>
            <ac:spMk id="7" creationId="{E9B55B43-B682-5CED-64AB-60AACADCBB88}"/>
          </ac:spMkLst>
        </pc:spChg>
        <pc:spChg chg="mod">
          <ac:chgData name="Jeff Banham" userId="423d8ed8-7014-4682-9604-5a3673c5e126" providerId="ADAL" clId="{32DF5D9D-E2B4-4E96-A7DD-7BE8BA631501}" dt="2024-02-03T14:34:47.942" v="4371"/>
          <ac:spMkLst>
            <pc:docMk/>
            <pc:sldMk cId="1211783388" sldId="323"/>
            <ac:spMk id="9" creationId="{5E0D52C2-6661-0424-4329-0B9C5F923269}"/>
          </ac:spMkLst>
        </pc:spChg>
        <pc:spChg chg="add mod">
          <ac:chgData name="Jeff Banham" userId="423d8ed8-7014-4682-9604-5a3673c5e126" providerId="ADAL" clId="{32DF5D9D-E2B4-4E96-A7DD-7BE8BA631501}" dt="2024-02-06T15:35:20.334" v="14823" actId="1076"/>
          <ac:spMkLst>
            <pc:docMk/>
            <pc:sldMk cId="1211783388" sldId="323"/>
            <ac:spMk id="11" creationId="{0DC56DCB-6C2C-636D-FA20-33B288ED87DC}"/>
          </ac:spMkLst>
        </pc:spChg>
        <pc:grpChg chg="add mod">
          <ac:chgData name="Jeff Banham" userId="423d8ed8-7014-4682-9604-5a3673c5e126" providerId="ADAL" clId="{32DF5D9D-E2B4-4E96-A7DD-7BE8BA631501}" dt="2024-02-03T14:34:47.942" v="4371"/>
          <ac:grpSpMkLst>
            <pc:docMk/>
            <pc:sldMk cId="1211783388" sldId="323"/>
            <ac:grpSpMk id="8" creationId="{E95A2026-7FEF-B1D0-403A-C80D320ECA93}"/>
          </ac:grpSpMkLst>
        </pc:grpChg>
        <pc:picChg chg="add mod">
          <ac:chgData name="Jeff Banham" userId="423d8ed8-7014-4682-9604-5a3673c5e126" providerId="ADAL" clId="{32DF5D9D-E2B4-4E96-A7DD-7BE8BA631501}" dt="2024-02-06T15:33:55.149" v="14798" actId="1076"/>
          <ac:picMkLst>
            <pc:docMk/>
            <pc:sldMk cId="1211783388" sldId="323"/>
            <ac:picMk id="5" creationId="{E98EF2EA-D949-9D71-99E4-9F526D01E9C0}"/>
          </ac:picMkLst>
        </pc:picChg>
        <pc:picChg chg="mod">
          <ac:chgData name="Jeff Banham" userId="423d8ed8-7014-4682-9604-5a3673c5e126" providerId="ADAL" clId="{32DF5D9D-E2B4-4E96-A7DD-7BE8BA631501}" dt="2024-02-03T14:34:47.942" v="4371"/>
          <ac:picMkLst>
            <pc:docMk/>
            <pc:sldMk cId="1211783388" sldId="323"/>
            <ac:picMk id="10" creationId="{DD8E9488-9BC6-8784-BBEB-080D468E63B4}"/>
          </ac:picMkLst>
        </pc:picChg>
        <pc:picChg chg="add mod">
          <ac:chgData name="Jeff Banham" userId="423d8ed8-7014-4682-9604-5a3673c5e126" providerId="ADAL" clId="{32DF5D9D-E2B4-4E96-A7DD-7BE8BA631501}" dt="2024-02-06T15:36:17.325" v="14891" actId="1076"/>
          <ac:picMkLst>
            <pc:docMk/>
            <pc:sldMk cId="1211783388" sldId="323"/>
            <ac:picMk id="13" creationId="{16C60C50-A0E3-7FE2-D9D3-E4144783224C}"/>
          </ac:picMkLst>
        </pc:picChg>
      </pc:sldChg>
      <pc:sldChg chg="addSp modSp add del mod setBg">
        <pc:chgData name="Jeff Banham" userId="423d8ed8-7014-4682-9604-5a3673c5e126" providerId="ADAL" clId="{32DF5D9D-E2B4-4E96-A7DD-7BE8BA631501}" dt="2024-02-06T15:38:10.812" v="14923" actId="47"/>
        <pc:sldMkLst>
          <pc:docMk/>
          <pc:sldMk cId="2839237178" sldId="324"/>
        </pc:sldMkLst>
        <pc:spChg chg="mod">
          <ac:chgData name="Jeff Banham" userId="423d8ed8-7014-4682-9604-5a3673c5e126" providerId="ADAL" clId="{32DF5D9D-E2B4-4E96-A7DD-7BE8BA631501}" dt="2024-02-02T21:07:06.182" v="1625"/>
          <ac:spMkLst>
            <pc:docMk/>
            <pc:sldMk cId="2839237178" sldId="324"/>
            <ac:spMk id="7" creationId="{E9B55B43-B682-5CED-64AB-60AACADCBB88}"/>
          </ac:spMkLst>
        </pc:spChg>
        <pc:spChg chg="mod">
          <ac:chgData name="Jeff Banham" userId="423d8ed8-7014-4682-9604-5a3673c5e126" providerId="ADAL" clId="{32DF5D9D-E2B4-4E96-A7DD-7BE8BA631501}" dt="2024-02-03T14:34:54.084" v="4372"/>
          <ac:spMkLst>
            <pc:docMk/>
            <pc:sldMk cId="2839237178" sldId="324"/>
            <ac:spMk id="9" creationId="{7BF03030-F9FF-A8B5-9671-C054265013EE}"/>
          </ac:spMkLst>
        </pc:spChg>
        <pc:grpChg chg="add mod">
          <ac:chgData name="Jeff Banham" userId="423d8ed8-7014-4682-9604-5a3673c5e126" providerId="ADAL" clId="{32DF5D9D-E2B4-4E96-A7DD-7BE8BA631501}" dt="2024-02-03T14:34:54.084" v="4372"/>
          <ac:grpSpMkLst>
            <pc:docMk/>
            <pc:sldMk cId="2839237178" sldId="324"/>
            <ac:grpSpMk id="8" creationId="{4B61D0D9-BFB5-6A30-2005-384C9C2B20D9}"/>
          </ac:grpSpMkLst>
        </pc:grpChg>
        <pc:picChg chg="add mod">
          <ac:chgData name="Jeff Banham" userId="423d8ed8-7014-4682-9604-5a3673c5e126" providerId="ADAL" clId="{32DF5D9D-E2B4-4E96-A7DD-7BE8BA631501}" dt="2024-02-03T14:35:02.561" v="4373" actId="1076"/>
          <ac:picMkLst>
            <pc:docMk/>
            <pc:sldMk cId="2839237178" sldId="324"/>
            <ac:picMk id="5" creationId="{DADAB235-4E04-E351-E3FB-73E4AEA9BC60}"/>
          </ac:picMkLst>
        </pc:picChg>
        <pc:picChg chg="mod">
          <ac:chgData name="Jeff Banham" userId="423d8ed8-7014-4682-9604-5a3673c5e126" providerId="ADAL" clId="{32DF5D9D-E2B4-4E96-A7DD-7BE8BA631501}" dt="2024-02-03T14:34:54.084" v="4372"/>
          <ac:picMkLst>
            <pc:docMk/>
            <pc:sldMk cId="2839237178" sldId="324"/>
            <ac:picMk id="10" creationId="{286E42C2-0AA5-2ADE-0569-6D58244653C5}"/>
          </ac:picMkLst>
        </pc:picChg>
      </pc:sldChg>
      <pc:sldChg chg="addSp delSp modSp add del mod setBg">
        <pc:chgData name="Jeff Banham" userId="423d8ed8-7014-4682-9604-5a3673c5e126" providerId="ADAL" clId="{32DF5D9D-E2B4-4E96-A7DD-7BE8BA631501}" dt="2024-02-06T15:39:03.082" v="14924" actId="47"/>
        <pc:sldMkLst>
          <pc:docMk/>
          <pc:sldMk cId="4205205182" sldId="325"/>
        </pc:sldMkLst>
        <pc:spChg chg="mod">
          <ac:chgData name="Jeff Banham" userId="423d8ed8-7014-4682-9604-5a3673c5e126" providerId="ADAL" clId="{32DF5D9D-E2B4-4E96-A7DD-7BE8BA631501}" dt="2024-02-02T21:08:03.415" v="1634"/>
          <ac:spMkLst>
            <pc:docMk/>
            <pc:sldMk cId="4205205182" sldId="325"/>
            <ac:spMk id="7" creationId="{E9B55B43-B682-5CED-64AB-60AACADCBB88}"/>
          </ac:spMkLst>
        </pc:spChg>
        <pc:spChg chg="mod">
          <ac:chgData name="Jeff Banham" userId="423d8ed8-7014-4682-9604-5a3673c5e126" providerId="ADAL" clId="{32DF5D9D-E2B4-4E96-A7DD-7BE8BA631501}" dt="2024-02-03T14:35:07.962" v="4374"/>
          <ac:spMkLst>
            <pc:docMk/>
            <pc:sldMk cId="4205205182" sldId="325"/>
            <ac:spMk id="10" creationId="{2B8BF5B2-C7CB-48D3-ADDC-656A368AC6A7}"/>
          </ac:spMkLst>
        </pc:spChg>
        <pc:grpChg chg="add del mod">
          <ac:chgData name="Jeff Banham" userId="423d8ed8-7014-4682-9604-5a3673c5e126" providerId="ADAL" clId="{32DF5D9D-E2B4-4E96-A7DD-7BE8BA631501}" dt="2024-02-06T14:22:41.034" v="14172" actId="478"/>
          <ac:grpSpMkLst>
            <pc:docMk/>
            <pc:sldMk cId="4205205182" sldId="325"/>
            <ac:grpSpMk id="9" creationId="{6AA4F4D3-4432-0C87-D5E2-B1ED3048AA9B}"/>
          </ac:grpSpMkLst>
        </pc:grpChg>
        <pc:picChg chg="add mod">
          <ac:chgData name="Jeff Banham" userId="423d8ed8-7014-4682-9604-5a3673c5e126" providerId="ADAL" clId="{32DF5D9D-E2B4-4E96-A7DD-7BE8BA631501}" dt="2024-02-06T14:22:52.902" v="14176" actId="1076"/>
          <ac:picMkLst>
            <pc:docMk/>
            <pc:sldMk cId="4205205182" sldId="325"/>
            <ac:picMk id="5" creationId="{9CF3EDF3-EF1B-55A0-E225-3142367DF216}"/>
          </ac:picMkLst>
        </pc:picChg>
        <pc:picChg chg="add mod">
          <ac:chgData name="Jeff Banham" userId="423d8ed8-7014-4682-9604-5a3673c5e126" providerId="ADAL" clId="{32DF5D9D-E2B4-4E96-A7DD-7BE8BA631501}" dt="2024-02-02T21:08:28.488" v="1641" actId="14100"/>
          <ac:picMkLst>
            <pc:docMk/>
            <pc:sldMk cId="4205205182" sldId="325"/>
            <ac:picMk id="8" creationId="{44DE7857-AB25-0693-4641-2E75D7D2869C}"/>
          </ac:picMkLst>
        </pc:picChg>
        <pc:picChg chg="mod">
          <ac:chgData name="Jeff Banham" userId="423d8ed8-7014-4682-9604-5a3673c5e126" providerId="ADAL" clId="{32DF5D9D-E2B4-4E96-A7DD-7BE8BA631501}" dt="2024-02-03T14:35:07.962" v="4374"/>
          <ac:picMkLst>
            <pc:docMk/>
            <pc:sldMk cId="4205205182" sldId="325"/>
            <ac:picMk id="11" creationId="{1359A27C-3C56-3450-41F6-031F598AD01C}"/>
          </ac:picMkLst>
        </pc:picChg>
      </pc:sldChg>
      <pc:sldChg chg="addSp delSp modSp add mod ord setBg">
        <pc:chgData name="Jeff Banham" userId="423d8ed8-7014-4682-9604-5a3673c5e126" providerId="ADAL" clId="{32DF5D9D-E2B4-4E96-A7DD-7BE8BA631501}" dt="2024-02-07T22:25:45.610" v="20769" actId="478"/>
        <pc:sldMkLst>
          <pc:docMk/>
          <pc:sldMk cId="2190264784" sldId="326"/>
        </pc:sldMkLst>
        <pc:spChg chg="mod">
          <ac:chgData name="Jeff Banham" userId="423d8ed8-7014-4682-9604-5a3673c5e126" providerId="ADAL" clId="{32DF5D9D-E2B4-4E96-A7DD-7BE8BA631501}" dt="2024-02-06T15:32:22.140" v="14797" actId="6549"/>
          <ac:spMkLst>
            <pc:docMk/>
            <pc:sldMk cId="2190264784" sldId="326"/>
            <ac:spMk id="7" creationId="{E9B55B43-B682-5CED-64AB-60AACADCBB88}"/>
          </ac:spMkLst>
        </pc:spChg>
        <pc:spChg chg="mod">
          <ac:chgData name="Jeff Banham" userId="423d8ed8-7014-4682-9604-5a3673c5e126" providerId="ADAL" clId="{32DF5D9D-E2B4-4E96-A7DD-7BE8BA631501}" dt="2024-02-03T14:34:37.935" v="4369"/>
          <ac:spMkLst>
            <pc:docMk/>
            <pc:sldMk cId="2190264784" sldId="326"/>
            <ac:spMk id="9" creationId="{4B165274-06A5-40D9-C556-F7A280FCB8AC}"/>
          </ac:spMkLst>
        </pc:spChg>
        <pc:spChg chg="add mod">
          <ac:chgData name="Jeff Banham" userId="423d8ed8-7014-4682-9604-5a3673c5e126" providerId="ADAL" clId="{32DF5D9D-E2B4-4E96-A7DD-7BE8BA631501}" dt="2024-02-06T15:30:05.823" v="14675" actId="20577"/>
          <ac:spMkLst>
            <pc:docMk/>
            <pc:sldMk cId="2190264784" sldId="326"/>
            <ac:spMk id="12" creationId="{44394CBA-B06D-6C6C-D61F-69202687011D}"/>
          </ac:spMkLst>
        </pc:spChg>
        <pc:spChg chg="add mod">
          <ac:chgData name="Jeff Banham" userId="423d8ed8-7014-4682-9604-5a3673c5e126" providerId="ADAL" clId="{32DF5D9D-E2B4-4E96-A7DD-7BE8BA631501}" dt="2024-02-06T15:30:34.917" v="14678" actId="1076"/>
          <ac:spMkLst>
            <pc:docMk/>
            <pc:sldMk cId="2190264784" sldId="326"/>
            <ac:spMk id="13" creationId="{1B570266-78B1-06ED-C285-A0AEA64AF3BD}"/>
          </ac:spMkLst>
        </pc:spChg>
        <pc:spChg chg="add del mod">
          <ac:chgData name="Jeff Banham" userId="423d8ed8-7014-4682-9604-5a3673c5e126" providerId="ADAL" clId="{32DF5D9D-E2B4-4E96-A7DD-7BE8BA631501}" dt="2024-02-06T15:31:26.455" v="14720" actId="478"/>
          <ac:spMkLst>
            <pc:docMk/>
            <pc:sldMk cId="2190264784" sldId="326"/>
            <ac:spMk id="14" creationId="{5282F3B9-8581-3B74-272A-C278F15362AB}"/>
          </ac:spMkLst>
        </pc:spChg>
        <pc:spChg chg="add mod">
          <ac:chgData name="Jeff Banham" userId="423d8ed8-7014-4682-9604-5a3673c5e126" providerId="ADAL" clId="{32DF5D9D-E2B4-4E96-A7DD-7BE8BA631501}" dt="2024-02-06T15:30:48.279" v="14682" actId="1076"/>
          <ac:spMkLst>
            <pc:docMk/>
            <pc:sldMk cId="2190264784" sldId="326"/>
            <ac:spMk id="15" creationId="{87B9E374-14D5-F70E-408C-A281D530ADCB}"/>
          </ac:spMkLst>
        </pc:spChg>
        <pc:spChg chg="add mod">
          <ac:chgData name="Jeff Banham" userId="423d8ed8-7014-4682-9604-5a3673c5e126" providerId="ADAL" clId="{32DF5D9D-E2B4-4E96-A7DD-7BE8BA631501}" dt="2024-02-07T22:25:37.377" v="20766" actId="1076"/>
          <ac:spMkLst>
            <pc:docMk/>
            <pc:sldMk cId="2190264784" sldId="326"/>
            <ac:spMk id="17" creationId="{97E67F90-6D9C-63AA-A4D9-ED9BDFCD60BB}"/>
          </ac:spMkLst>
        </pc:spChg>
        <pc:spChg chg="add mod">
          <ac:chgData name="Jeff Banham" userId="423d8ed8-7014-4682-9604-5a3673c5e126" providerId="ADAL" clId="{32DF5D9D-E2B4-4E96-A7DD-7BE8BA631501}" dt="2024-02-07T22:25:41.521" v="20767" actId="1076"/>
          <ac:spMkLst>
            <pc:docMk/>
            <pc:sldMk cId="2190264784" sldId="326"/>
            <ac:spMk id="18" creationId="{78467287-A345-F8D4-ED4D-5A6B5D82057C}"/>
          </ac:spMkLst>
        </pc:spChg>
        <pc:spChg chg="add del mod">
          <ac:chgData name="Jeff Banham" userId="423d8ed8-7014-4682-9604-5a3673c5e126" providerId="ADAL" clId="{32DF5D9D-E2B4-4E96-A7DD-7BE8BA631501}" dt="2024-02-07T22:25:43.946" v="20768" actId="478"/>
          <ac:spMkLst>
            <pc:docMk/>
            <pc:sldMk cId="2190264784" sldId="326"/>
            <ac:spMk id="19" creationId="{61FFE39B-6598-2F42-FA5D-8185ED0EFD63}"/>
          </ac:spMkLst>
        </pc:spChg>
        <pc:spChg chg="add del mod">
          <ac:chgData name="Jeff Banham" userId="423d8ed8-7014-4682-9604-5a3673c5e126" providerId="ADAL" clId="{32DF5D9D-E2B4-4E96-A7DD-7BE8BA631501}" dt="2024-02-07T22:25:45.610" v="20769" actId="478"/>
          <ac:spMkLst>
            <pc:docMk/>
            <pc:sldMk cId="2190264784" sldId="326"/>
            <ac:spMk id="20" creationId="{7C119394-EFA3-1393-D755-1C947D5A3842}"/>
          </ac:spMkLst>
        </pc:spChg>
        <pc:grpChg chg="add mod">
          <ac:chgData name="Jeff Banham" userId="423d8ed8-7014-4682-9604-5a3673c5e126" providerId="ADAL" clId="{32DF5D9D-E2B4-4E96-A7DD-7BE8BA631501}" dt="2024-02-03T14:34:37.935" v="4369"/>
          <ac:grpSpMkLst>
            <pc:docMk/>
            <pc:sldMk cId="2190264784" sldId="326"/>
            <ac:grpSpMk id="8" creationId="{2351F3E0-1215-792D-AB7D-AEB042D386C8}"/>
          </ac:grpSpMkLst>
        </pc:grpChg>
        <pc:picChg chg="add mod">
          <ac:chgData name="Jeff Banham" userId="423d8ed8-7014-4682-9604-5a3673c5e126" providerId="ADAL" clId="{32DF5D9D-E2B4-4E96-A7DD-7BE8BA631501}" dt="2024-02-03T14:34:42.968" v="4370" actId="1076"/>
          <ac:picMkLst>
            <pc:docMk/>
            <pc:sldMk cId="2190264784" sldId="326"/>
            <ac:picMk id="5" creationId="{46094A3C-A02D-BEC2-45C8-4D55F2763332}"/>
          </ac:picMkLst>
        </pc:picChg>
        <pc:picChg chg="mod">
          <ac:chgData name="Jeff Banham" userId="423d8ed8-7014-4682-9604-5a3673c5e126" providerId="ADAL" clId="{32DF5D9D-E2B4-4E96-A7DD-7BE8BA631501}" dt="2024-02-03T14:34:37.935" v="4369"/>
          <ac:picMkLst>
            <pc:docMk/>
            <pc:sldMk cId="2190264784" sldId="326"/>
            <ac:picMk id="10" creationId="{B43F1EB3-0E9B-7363-8808-6EE5BED4CC0D}"/>
          </ac:picMkLst>
        </pc:picChg>
        <pc:picChg chg="add mod">
          <ac:chgData name="Jeff Banham" userId="423d8ed8-7014-4682-9604-5a3673c5e126" providerId="ADAL" clId="{32DF5D9D-E2B4-4E96-A7DD-7BE8BA631501}" dt="2024-02-06T15:30:22.135" v="14676"/>
          <ac:picMkLst>
            <pc:docMk/>
            <pc:sldMk cId="2190264784" sldId="326"/>
            <ac:picMk id="11" creationId="{355251E5-3500-35D0-6C24-9B169783DE82}"/>
          </ac:picMkLst>
        </pc:picChg>
        <pc:picChg chg="add mod">
          <ac:chgData name="Jeff Banham" userId="423d8ed8-7014-4682-9604-5a3673c5e126" providerId="ADAL" clId="{32DF5D9D-E2B4-4E96-A7DD-7BE8BA631501}" dt="2024-02-06T15:39:15.126" v="14925" actId="1076"/>
          <ac:picMkLst>
            <pc:docMk/>
            <pc:sldMk cId="2190264784" sldId="326"/>
            <ac:picMk id="16" creationId="{7C73C3E8-81B5-FAC6-5675-C8EB51E41E61}"/>
          </ac:picMkLst>
        </pc:picChg>
      </pc:sldChg>
      <pc:sldChg chg="addSp delSp modSp add mod setBg">
        <pc:chgData name="Jeff Banham" userId="423d8ed8-7014-4682-9604-5a3673c5e126" providerId="ADAL" clId="{32DF5D9D-E2B4-4E96-A7DD-7BE8BA631501}" dt="2024-02-07T22:26:44.089" v="20780" actId="1076"/>
        <pc:sldMkLst>
          <pc:docMk/>
          <pc:sldMk cId="3620387511" sldId="327"/>
        </pc:sldMkLst>
        <pc:spChg chg="mod">
          <ac:chgData name="Jeff Banham" userId="423d8ed8-7014-4682-9604-5a3673c5e126" providerId="ADAL" clId="{32DF5D9D-E2B4-4E96-A7DD-7BE8BA631501}" dt="2024-02-07T13:31:05.492" v="15730" actId="20577"/>
          <ac:spMkLst>
            <pc:docMk/>
            <pc:sldMk cId="3620387511" sldId="327"/>
            <ac:spMk id="7" creationId="{E9B55B43-B682-5CED-64AB-60AACADCBB88}"/>
          </ac:spMkLst>
        </pc:spChg>
        <pc:spChg chg="mod">
          <ac:chgData name="Jeff Banham" userId="423d8ed8-7014-4682-9604-5a3673c5e126" providerId="ADAL" clId="{32DF5D9D-E2B4-4E96-A7DD-7BE8BA631501}" dt="2024-02-03T14:35:12.158" v="4375"/>
          <ac:spMkLst>
            <pc:docMk/>
            <pc:sldMk cId="3620387511" sldId="327"/>
            <ac:spMk id="9" creationId="{6F0D2907-09B4-DC7D-E2CA-58D2F0670A01}"/>
          </ac:spMkLst>
        </pc:spChg>
        <pc:spChg chg="add mod ord">
          <ac:chgData name="Jeff Banham" userId="423d8ed8-7014-4682-9604-5a3673c5e126" providerId="ADAL" clId="{32DF5D9D-E2B4-4E96-A7DD-7BE8BA631501}" dt="2024-02-07T13:24:51.621" v="15400" actId="1076"/>
          <ac:spMkLst>
            <pc:docMk/>
            <pc:sldMk cId="3620387511" sldId="327"/>
            <ac:spMk id="13" creationId="{5C84390B-57DE-F808-C5A6-A4495C0A4B84}"/>
          </ac:spMkLst>
        </pc:spChg>
        <pc:spChg chg="add del mod ord">
          <ac:chgData name="Jeff Banham" userId="423d8ed8-7014-4682-9604-5a3673c5e126" providerId="ADAL" clId="{32DF5D9D-E2B4-4E96-A7DD-7BE8BA631501}" dt="2024-02-07T13:25:17.210" v="15404" actId="478"/>
          <ac:spMkLst>
            <pc:docMk/>
            <pc:sldMk cId="3620387511" sldId="327"/>
            <ac:spMk id="14" creationId="{9F102C7E-6289-EC9B-8FDD-4CE252606B2B}"/>
          </ac:spMkLst>
        </pc:spChg>
        <pc:spChg chg="add mod ord">
          <ac:chgData name="Jeff Banham" userId="423d8ed8-7014-4682-9604-5a3673c5e126" providerId="ADAL" clId="{32DF5D9D-E2B4-4E96-A7DD-7BE8BA631501}" dt="2024-02-07T13:24:57.509" v="15401" actId="1076"/>
          <ac:spMkLst>
            <pc:docMk/>
            <pc:sldMk cId="3620387511" sldId="327"/>
            <ac:spMk id="15" creationId="{B7760145-E853-FA0C-8204-5F9A7D39A216}"/>
          </ac:spMkLst>
        </pc:spChg>
        <pc:spChg chg="add mod ord">
          <ac:chgData name="Jeff Banham" userId="423d8ed8-7014-4682-9604-5a3673c5e126" providerId="ADAL" clId="{32DF5D9D-E2B4-4E96-A7DD-7BE8BA631501}" dt="2024-02-07T13:25:09.581" v="15402" actId="1076"/>
          <ac:spMkLst>
            <pc:docMk/>
            <pc:sldMk cId="3620387511" sldId="327"/>
            <ac:spMk id="16" creationId="{D1E5E8A3-C75B-1EA7-2884-126690D280DC}"/>
          </ac:spMkLst>
        </pc:spChg>
        <pc:spChg chg="add mod ord">
          <ac:chgData name="Jeff Banham" userId="423d8ed8-7014-4682-9604-5a3673c5e126" providerId="ADAL" clId="{32DF5D9D-E2B4-4E96-A7DD-7BE8BA631501}" dt="2024-02-07T13:25:11.989" v="15403" actId="1076"/>
          <ac:spMkLst>
            <pc:docMk/>
            <pc:sldMk cId="3620387511" sldId="327"/>
            <ac:spMk id="17" creationId="{D1A1D396-49D4-7247-B999-417031A05B86}"/>
          </ac:spMkLst>
        </pc:spChg>
        <pc:spChg chg="add mod ord">
          <ac:chgData name="Jeff Banham" userId="423d8ed8-7014-4682-9604-5a3673c5e126" providerId="ADAL" clId="{32DF5D9D-E2B4-4E96-A7DD-7BE8BA631501}" dt="2024-02-07T13:25:20.236" v="15405" actId="1076"/>
          <ac:spMkLst>
            <pc:docMk/>
            <pc:sldMk cId="3620387511" sldId="327"/>
            <ac:spMk id="18" creationId="{E376721C-2801-53E1-F2EF-7BE239269FB4}"/>
          </ac:spMkLst>
        </pc:spChg>
        <pc:spChg chg="add mod ord">
          <ac:chgData name="Jeff Banham" userId="423d8ed8-7014-4682-9604-5a3673c5e126" providerId="ADAL" clId="{32DF5D9D-E2B4-4E96-A7DD-7BE8BA631501}" dt="2024-02-07T13:25:24.005" v="15406" actId="1076"/>
          <ac:spMkLst>
            <pc:docMk/>
            <pc:sldMk cId="3620387511" sldId="327"/>
            <ac:spMk id="19" creationId="{AA86E93D-D206-8178-F9E6-01E2DBF93F27}"/>
          </ac:spMkLst>
        </pc:spChg>
        <pc:spChg chg="add mod">
          <ac:chgData name="Jeff Banham" userId="423d8ed8-7014-4682-9604-5a3673c5e126" providerId="ADAL" clId="{32DF5D9D-E2B4-4E96-A7DD-7BE8BA631501}" dt="2024-02-07T22:26:07.129" v="20773" actId="1076"/>
          <ac:spMkLst>
            <pc:docMk/>
            <pc:sldMk cId="3620387511" sldId="327"/>
            <ac:spMk id="24" creationId="{02B9B22D-F028-62AF-C0B9-8BCAA74269DC}"/>
          </ac:spMkLst>
        </pc:spChg>
        <pc:spChg chg="add mod">
          <ac:chgData name="Jeff Banham" userId="423d8ed8-7014-4682-9604-5a3673c5e126" providerId="ADAL" clId="{32DF5D9D-E2B4-4E96-A7DD-7BE8BA631501}" dt="2024-02-07T22:26:14.337" v="20774" actId="1076"/>
          <ac:spMkLst>
            <pc:docMk/>
            <pc:sldMk cId="3620387511" sldId="327"/>
            <ac:spMk id="25" creationId="{020E13C5-02B6-C6B3-859E-7D231BEF288C}"/>
          </ac:spMkLst>
        </pc:spChg>
        <pc:spChg chg="add mod">
          <ac:chgData name="Jeff Banham" userId="423d8ed8-7014-4682-9604-5a3673c5e126" providerId="ADAL" clId="{32DF5D9D-E2B4-4E96-A7DD-7BE8BA631501}" dt="2024-02-07T22:26:20.409" v="20775" actId="1076"/>
          <ac:spMkLst>
            <pc:docMk/>
            <pc:sldMk cId="3620387511" sldId="327"/>
            <ac:spMk id="26" creationId="{0A4D6141-4396-A2E1-E947-0C52047025F2}"/>
          </ac:spMkLst>
        </pc:spChg>
        <pc:spChg chg="add mod">
          <ac:chgData name="Jeff Banham" userId="423d8ed8-7014-4682-9604-5a3673c5e126" providerId="ADAL" clId="{32DF5D9D-E2B4-4E96-A7DD-7BE8BA631501}" dt="2024-02-07T22:26:29.841" v="20776" actId="1076"/>
          <ac:spMkLst>
            <pc:docMk/>
            <pc:sldMk cId="3620387511" sldId="327"/>
            <ac:spMk id="27" creationId="{AD53937D-83EA-7E99-DA26-A517543467FE}"/>
          </ac:spMkLst>
        </pc:spChg>
        <pc:spChg chg="add mod">
          <ac:chgData name="Jeff Banham" userId="423d8ed8-7014-4682-9604-5a3673c5e126" providerId="ADAL" clId="{32DF5D9D-E2B4-4E96-A7DD-7BE8BA631501}" dt="2024-02-07T22:26:44.089" v="20780" actId="1076"/>
          <ac:spMkLst>
            <pc:docMk/>
            <pc:sldMk cId="3620387511" sldId="327"/>
            <ac:spMk id="28" creationId="{F79E9E93-BCCC-5677-E523-991719D6347D}"/>
          </ac:spMkLst>
        </pc:spChg>
        <pc:spChg chg="add mod">
          <ac:chgData name="Jeff Banham" userId="423d8ed8-7014-4682-9604-5a3673c5e126" providerId="ADAL" clId="{32DF5D9D-E2B4-4E96-A7DD-7BE8BA631501}" dt="2024-02-07T22:26:41.450" v="20779" actId="1076"/>
          <ac:spMkLst>
            <pc:docMk/>
            <pc:sldMk cId="3620387511" sldId="327"/>
            <ac:spMk id="29" creationId="{14BA577E-3044-4AA9-4FA0-0A0B2FA83DBF}"/>
          </ac:spMkLst>
        </pc:spChg>
        <pc:grpChg chg="add del mod">
          <ac:chgData name="Jeff Banham" userId="423d8ed8-7014-4682-9604-5a3673c5e126" providerId="ADAL" clId="{32DF5D9D-E2B4-4E96-A7DD-7BE8BA631501}" dt="2024-02-06T14:23:16.330" v="14177" actId="478"/>
          <ac:grpSpMkLst>
            <pc:docMk/>
            <pc:sldMk cId="3620387511" sldId="327"/>
            <ac:grpSpMk id="8" creationId="{6390DE7C-115F-68FF-B0AC-EBC10197AA07}"/>
          </ac:grpSpMkLst>
        </pc:grpChg>
        <pc:grpChg chg="mod">
          <ac:chgData name="Jeff Banham" userId="423d8ed8-7014-4682-9604-5a3673c5e126" providerId="ADAL" clId="{32DF5D9D-E2B4-4E96-A7DD-7BE8BA631501}" dt="2024-02-07T22:26:01.858" v="20772" actId="1076"/>
          <ac:grpSpMkLst>
            <pc:docMk/>
            <pc:sldMk cId="3620387511" sldId="327"/>
            <ac:grpSpMk id="886" creationId="{00000000-0000-0000-0000-000000000000}"/>
          </ac:grpSpMkLst>
        </pc:grpChg>
        <pc:picChg chg="add del mod ord">
          <ac:chgData name="Jeff Banham" userId="423d8ed8-7014-4682-9604-5a3673c5e126" providerId="ADAL" clId="{32DF5D9D-E2B4-4E96-A7DD-7BE8BA631501}" dt="2024-02-07T13:24:01.144" v="15389" actId="478"/>
          <ac:picMkLst>
            <pc:docMk/>
            <pc:sldMk cId="3620387511" sldId="327"/>
            <ac:picMk id="5" creationId="{9AA3A00B-97E4-4599-88F0-8CD2ED528995}"/>
          </ac:picMkLst>
        </pc:picChg>
        <pc:picChg chg="mod">
          <ac:chgData name="Jeff Banham" userId="423d8ed8-7014-4682-9604-5a3673c5e126" providerId="ADAL" clId="{32DF5D9D-E2B4-4E96-A7DD-7BE8BA631501}" dt="2024-02-03T14:35:12.158" v="4375"/>
          <ac:picMkLst>
            <pc:docMk/>
            <pc:sldMk cId="3620387511" sldId="327"/>
            <ac:picMk id="10" creationId="{5FE56DBC-9234-5760-0322-40540B0BF4A1}"/>
          </ac:picMkLst>
        </pc:picChg>
        <pc:picChg chg="add mod">
          <ac:chgData name="Jeff Banham" userId="423d8ed8-7014-4682-9604-5a3673c5e126" providerId="ADAL" clId="{32DF5D9D-E2B4-4E96-A7DD-7BE8BA631501}" dt="2024-02-06T14:23:20.799" v="14179" actId="14100"/>
          <ac:picMkLst>
            <pc:docMk/>
            <pc:sldMk cId="3620387511" sldId="327"/>
            <ac:picMk id="11" creationId="{F052DB8C-F61E-8689-52DC-5B94C1D4EBEB}"/>
          </ac:picMkLst>
        </pc:picChg>
        <pc:picChg chg="add del mod">
          <ac:chgData name="Jeff Banham" userId="423d8ed8-7014-4682-9604-5a3673c5e126" providerId="ADAL" clId="{32DF5D9D-E2B4-4E96-A7DD-7BE8BA631501}" dt="2024-02-07T13:31:02.068" v="15727" actId="1076"/>
          <ac:picMkLst>
            <pc:docMk/>
            <pc:sldMk cId="3620387511" sldId="327"/>
            <ac:picMk id="12" creationId="{BDAB06E4-495C-6E31-4858-2B5F81CF147A}"/>
          </ac:picMkLst>
        </pc:picChg>
        <pc:picChg chg="add mod">
          <ac:chgData name="Jeff Banham" userId="423d8ed8-7014-4682-9604-5a3673c5e126" providerId="ADAL" clId="{32DF5D9D-E2B4-4E96-A7DD-7BE8BA631501}" dt="2024-02-07T13:24:47.733" v="15399" actId="1076"/>
          <ac:picMkLst>
            <pc:docMk/>
            <pc:sldMk cId="3620387511" sldId="327"/>
            <ac:picMk id="21" creationId="{6786DC78-4562-675C-A7FD-F90DA8A5136A}"/>
          </ac:picMkLst>
        </pc:picChg>
        <pc:cxnChg chg="add mod">
          <ac:chgData name="Jeff Banham" userId="423d8ed8-7014-4682-9604-5a3673c5e126" providerId="ADAL" clId="{32DF5D9D-E2B4-4E96-A7DD-7BE8BA631501}" dt="2024-02-07T13:30:24.421" v="15698" actId="208"/>
          <ac:cxnSpMkLst>
            <pc:docMk/>
            <pc:sldMk cId="3620387511" sldId="327"/>
            <ac:cxnSpMk id="23" creationId="{012F7F32-5E0A-E402-0FCE-B90E385A54F4}"/>
          </ac:cxnSpMkLst>
        </pc:cxnChg>
      </pc:sldChg>
      <pc:sldChg chg="addSp delSp modSp add mod setBg">
        <pc:chgData name="Jeff Banham" userId="423d8ed8-7014-4682-9604-5a3673c5e126" providerId="ADAL" clId="{32DF5D9D-E2B4-4E96-A7DD-7BE8BA631501}" dt="2024-02-07T22:30:39.503" v="20802" actId="14100"/>
        <pc:sldMkLst>
          <pc:docMk/>
          <pc:sldMk cId="1012062222" sldId="328"/>
        </pc:sldMkLst>
        <pc:spChg chg="add del mod">
          <ac:chgData name="Jeff Banham" userId="423d8ed8-7014-4682-9604-5a3673c5e126" providerId="ADAL" clId="{32DF5D9D-E2B4-4E96-A7DD-7BE8BA631501}" dt="2024-02-07T22:29:49.748" v="20793" actId="478"/>
          <ac:spMkLst>
            <pc:docMk/>
            <pc:sldMk cId="1012062222" sldId="328"/>
            <ac:spMk id="5" creationId="{4B4ACA66-E62D-8ADF-A91F-B4A858A68D8C}"/>
          </ac:spMkLst>
        </pc:spChg>
        <pc:spChg chg="mod">
          <ac:chgData name="Jeff Banham" userId="423d8ed8-7014-4682-9604-5a3673c5e126" providerId="ADAL" clId="{32DF5D9D-E2B4-4E96-A7DD-7BE8BA631501}" dt="2024-02-07T22:30:39.503" v="20802" actId="14100"/>
          <ac:spMkLst>
            <pc:docMk/>
            <pc:sldMk cId="1012062222" sldId="328"/>
            <ac:spMk id="7" creationId="{E9B55B43-B682-5CED-64AB-60AACADCBB88}"/>
          </ac:spMkLst>
        </pc:spChg>
        <pc:spChg chg="add mod">
          <ac:chgData name="Jeff Banham" userId="423d8ed8-7014-4682-9604-5a3673c5e126" providerId="ADAL" clId="{32DF5D9D-E2B4-4E96-A7DD-7BE8BA631501}" dt="2024-02-07T22:28:43.171" v="20788" actId="1076"/>
          <ac:spMkLst>
            <pc:docMk/>
            <pc:sldMk cId="1012062222" sldId="328"/>
            <ac:spMk id="10" creationId="{D7B0D4C6-74BF-B6AE-AD05-C43DFEC87D28}"/>
          </ac:spMkLst>
        </pc:spChg>
        <pc:spChg chg="add mod">
          <ac:chgData name="Jeff Banham" userId="423d8ed8-7014-4682-9604-5a3673c5e126" providerId="ADAL" clId="{32DF5D9D-E2B4-4E96-A7DD-7BE8BA631501}" dt="2024-02-07T22:29:46.061" v="20792" actId="1076"/>
          <ac:spMkLst>
            <pc:docMk/>
            <pc:sldMk cId="1012062222" sldId="328"/>
            <ac:spMk id="11" creationId="{44100764-53B3-5A53-4F90-97B969494532}"/>
          </ac:spMkLst>
        </pc:spChg>
        <pc:spChg chg="add mod">
          <ac:chgData name="Jeff Banham" userId="423d8ed8-7014-4682-9604-5a3673c5e126" providerId="ADAL" clId="{32DF5D9D-E2B4-4E96-A7DD-7BE8BA631501}" dt="2024-02-07T22:30:06.054" v="20795" actId="1076"/>
          <ac:spMkLst>
            <pc:docMk/>
            <pc:sldMk cId="1012062222" sldId="328"/>
            <ac:spMk id="12" creationId="{73ADFEF8-D1CC-C632-068B-AB5DBF5DF9BF}"/>
          </ac:spMkLst>
        </pc:spChg>
        <pc:spChg chg="add mod">
          <ac:chgData name="Jeff Banham" userId="423d8ed8-7014-4682-9604-5a3673c5e126" providerId="ADAL" clId="{32DF5D9D-E2B4-4E96-A7DD-7BE8BA631501}" dt="2024-02-07T22:30:13.629" v="20796" actId="1076"/>
          <ac:spMkLst>
            <pc:docMk/>
            <pc:sldMk cId="1012062222" sldId="328"/>
            <ac:spMk id="13" creationId="{FEF907CA-95B7-5698-85B6-324CC765DA6C}"/>
          </ac:spMkLst>
        </pc:spChg>
        <pc:picChg chg="add mod">
          <ac:chgData name="Jeff Banham" userId="423d8ed8-7014-4682-9604-5a3673c5e126" providerId="ADAL" clId="{32DF5D9D-E2B4-4E96-A7DD-7BE8BA631501}" dt="2024-02-02T21:09:21.922" v="1656"/>
          <ac:picMkLst>
            <pc:docMk/>
            <pc:sldMk cId="1012062222" sldId="328"/>
            <ac:picMk id="5" creationId="{28F2CA4A-DB9C-28A2-9E05-1DCA4FF2C03F}"/>
          </ac:picMkLst>
        </pc:picChg>
        <pc:picChg chg="add mod">
          <ac:chgData name="Jeff Banham" userId="423d8ed8-7014-4682-9604-5a3673c5e126" providerId="ADAL" clId="{32DF5D9D-E2B4-4E96-A7DD-7BE8BA631501}" dt="2024-02-07T17:09:48.922" v="17233" actId="1076"/>
          <ac:picMkLst>
            <pc:docMk/>
            <pc:sldMk cId="1012062222" sldId="328"/>
            <ac:picMk id="8" creationId="{7B30F756-ABBD-0C2C-8ADD-BBCEA6DD821E}"/>
          </ac:picMkLst>
        </pc:picChg>
        <pc:picChg chg="add mod">
          <ac:chgData name="Jeff Banham" userId="423d8ed8-7014-4682-9604-5a3673c5e126" providerId="ADAL" clId="{32DF5D9D-E2B4-4E96-A7DD-7BE8BA631501}" dt="2024-02-03T14:38:33.911" v="4383"/>
          <ac:picMkLst>
            <pc:docMk/>
            <pc:sldMk cId="1012062222" sldId="328"/>
            <ac:picMk id="9" creationId="{85EFA1C2-BD96-D12D-7BB2-A72F47BDFC64}"/>
          </ac:picMkLst>
        </pc:picChg>
      </pc:sldChg>
      <pc:sldChg chg="addSp modSp add mod setBg">
        <pc:chgData name="Jeff Banham" userId="423d8ed8-7014-4682-9604-5a3673c5e126" providerId="ADAL" clId="{32DF5D9D-E2B4-4E96-A7DD-7BE8BA631501}" dt="2024-02-07T17:26:36.497" v="17675" actId="1076"/>
        <pc:sldMkLst>
          <pc:docMk/>
          <pc:sldMk cId="1035298986" sldId="329"/>
        </pc:sldMkLst>
        <pc:spChg chg="mod">
          <ac:chgData name="Jeff Banham" userId="423d8ed8-7014-4682-9604-5a3673c5e126" providerId="ADAL" clId="{32DF5D9D-E2B4-4E96-A7DD-7BE8BA631501}" dt="2024-02-07T17:11:32.828" v="17252" actId="20577"/>
          <ac:spMkLst>
            <pc:docMk/>
            <pc:sldMk cId="1035298986" sldId="329"/>
            <ac:spMk id="7" creationId="{E9B55B43-B682-5CED-64AB-60AACADCBB88}"/>
          </ac:spMkLst>
        </pc:spChg>
        <pc:spChg chg="add mod">
          <ac:chgData name="Jeff Banham" userId="423d8ed8-7014-4682-9604-5a3673c5e126" providerId="ADAL" clId="{32DF5D9D-E2B4-4E96-A7DD-7BE8BA631501}" dt="2024-02-07T17:26:36.497" v="17675" actId="1076"/>
          <ac:spMkLst>
            <pc:docMk/>
            <pc:sldMk cId="1035298986" sldId="329"/>
            <ac:spMk id="9" creationId="{8BE19E8B-7A6C-7550-0B19-76C4110BD7C1}"/>
          </ac:spMkLst>
        </pc:spChg>
        <pc:picChg chg="add mod">
          <ac:chgData name="Jeff Banham" userId="423d8ed8-7014-4682-9604-5a3673c5e126" providerId="ADAL" clId="{32DF5D9D-E2B4-4E96-A7DD-7BE8BA631501}" dt="2024-02-07T17:09:52.570" v="17234" actId="1076"/>
          <ac:picMkLst>
            <pc:docMk/>
            <pc:sldMk cId="1035298986" sldId="329"/>
            <ac:picMk id="5" creationId="{C79F7F44-CD97-59B8-3668-EB21A7BACE16}"/>
          </ac:picMkLst>
        </pc:picChg>
        <pc:picChg chg="add mod">
          <ac:chgData name="Jeff Banham" userId="423d8ed8-7014-4682-9604-5a3673c5e126" providerId="ADAL" clId="{32DF5D9D-E2B4-4E96-A7DD-7BE8BA631501}" dt="2024-02-03T14:38:36.384" v="4384"/>
          <ac:picMkLst>
            <pc:docMk/>
            <pc:sldMk cId="1035298986" sldId="329"/>
            <ac:picMk id="8" creationId="{4CEBFE7B-1D7B-29FE-7510-FC200F4F1B5B}"/>
          </ac:picMkLst>
        </pc:picChg>
        <pc:picChg chg="add mod">
          <ac:chgData name="Jeff Banham" userId="423d8ed8-7014-4682-9604-5a3673c5e126" providerId="ADAL" clId="{32DF5D9D-E2B4-4E96-A7DD-7BE8BA631501}" dt="2024-02-07T17:11:29.586" v="17248" actId="1076"/>
          <ac:picMkLst>
            <pc:docMk/>
            <pc:sldMk cId="1035298986" sldId="329"/>
            <ac:picMk id="10" creationId="{FED570C0-1BD4-98AC-9E90-EABD9A965E92}"/>
          </ac:picMkLst>
        </pc:picChg>
      </pc:sldChg>
      <pc:sldChg chg="addSp delSp modSp add mod setBg">
        <pc:chgData name="Jeff Banham" userId="423d8ed8-7014-4682-9604-5a3673c5e126" providerId="ADAL" clId="{32DF5D9D-E2B4-4E96-A7DD-7BE8BA631501}" dt="2024-02-07T22:31:33.502" v="20807" actId="1076"/>
        <pc:sldMkLst>
          <pc:docMk/>
          <pc:sldMk cId="4253569357" sldId="330"/>
        </pc:sldMkLst>
        <pc:spChg chg="mod">
          <ac:chgData name="Jeff Banham" userId="423d8ed8-7014-4682-9604-5a3673c5e126" providerId="ADAL" clId="{32DF5D9D-E2B4-4E96-A7DD-7BE8BA631501}" dt="2024-02-07T17:14:40.163" v="17436" actId="20577"/>
          <ac:spMkLst>
            <pc:docMk/>
            <pc:sldMk cId="4253569357" sldId="330"/>
            <ac:spMk id="7" creationId="{E9B55B43-B682-5CED-64AB-60AACADCBB88}"/>
          </ac:spMkLst>
        </pc:spChg>
        <pc:spChg chg="add mod">
          <ac:chgData name="Jeff Banham" userId="423d8ed8-7014-4682-9604-5a3673c5e126" providerId="ADAL" clId="{32DF5D9D-E2B4-4E96-A7DD-7BE8BA631501}" dt="2024-02-07T17:12:26.283" v="17259" actId="1076"/>
          <ac:spMkLst>
            <pc:docMk/>
            <pc:sldMk cId="4253569357" sldId="330"/>
            <ac:spMk id="13" creationId="{B7C2C1A8-E3F8-1237-66B6-B437A2B763A2}"/>
          </ac:spMkLst>
        </pc:spChg>
        <pc:spChg chg="add mod">
          <ac:chgData name="Jeff Banham" userId="423d8ed8-7014-4682-9604-5a3673c5e126" providerId="ADAL" clId="{32DF5D9D-E2B4-4E96-A7DD-7BE8BA631501}" dt="2024-02-07T17:12:29.719" v="17260" actId="1076"/>
          <ac:spMkLst>
            <pc:docMk/>
            <pc:sldMk cId="4253569357" sldId="330"/>
            <ac:spMk id="14" creationId="{D5E0D707-27BF-2381-06CA-EABBEF8C42A3}"/>
          </ac:spMkLst>
        </pc:spChg>
        <pc:spChg chg="add mod">
          <ac:chgData name="Jeff Banham" userId="423d8ed8-7014-4682-9604-5a3673c5e126" providerId="ADAL" clId="{32DF5D9D-E2B4-4E96-A7DD-7BE8BA631501}" dt="2024-02-07T17:12:33.738" v="17261" actId="1076"/>
          <ac:spMkLst>
            <pc:docMk/>
            <pc:sldMk cId="4253569357" sldId="330"/>
            <ac:spMk id="15" creationId="{564787C8-54FF-F6F0-7848-5ABE650C9B0F}"/>
          </ac:spMkLst>
        </pc:spChg>
        <pc:spChg chg="add mod">
          <ac:chgData name="Jeff Banham" userId="423d8ed8-7014-4682-9604-5a3673c5e126" providerId="ADAL" clId="{32DF5D9D-E2B4-4E96-A7DD-7BE8BA631501}" dt="2024-02-07T17:12:37.186" v="17262" actId="1076"/>
          <ac:spMkLst>
            <pc:docMk/>
            <pc:sldMk cId="4253569357" sldId="330"/>
            <ac:spMk id="16" creationId="{2DC74BB1-7E15-ADD1-C2DE-D56E55E4C166}"/>
          </ac:spMkLst>
        </pc:spChg>
        <pc:spChg chg="add mod">
          <ac:chgData name="Jeff Banham" userId="423d8ed8-7014-4682-9604-5a3673c5e126" providerId="ADAL" clId="{32DF5D9D-E2B4-4E96-A7DD-7BE8BA631501}" dt="2024-02-07T22:31:19.839" v="20804" actId="1076"/>
          <ac:spMkLst>
            <pc:docMk/>
            <pc:sldMk cId="4253569357" sldId="330"/>
            <ac:spMk id="18" creationId="{BCFD40C0-E51E-4E52-85B5-69B218DF506C}"/>
          </ac:spMkLst>
        </pc:spChg>
        <pc:spChg chg="add mod">
          <ac:chgData name="Jeff Banham" userId="423d8ed8-7014-4682-9604-5a3673c5e126" providerId="ADAL" clId="{32DF5D9D-E2B4-4E96-A7DD-7BE8BA631501}" dt="2024-02-07T22:31:25.143" v="20805" actId="1076"/>
          <ac:spMkLst>
            <pc:docMk/>
            <pc:sldMk cId="4253569357" sldId="330"/>
            <ac:spMk id="19" creationId="{E973D476-13D9-F328-D2D6-B0C225E28E33}"/>
          </ac:spMkLst>
        </pc:spChg>
        <pc:spChg chg="add mod">
          <ac:chgData name="Jeff Banham" userId="423d8ed8-7014-4682-9604-5a3673c5e126" providerId="ADAL" clId="{32DF5D9D-E2B4-4E96-A7DD-7BE8BA631501}" dt="2024-02-07T22:31:30.486" v="20806" actId="1076"/>
          <ac:spMkLst>
            <pc:docMk/>
            <pc:sldMk cId="4253569357" sldId="330"/>
            <ac:spMk id="20" creationId="{98541C03-6382-D2E5-CB80-E29859014569}"/>
          </ac:spMkLst>
        </pc:spChg>
        <pc:spChg chg="add mod">
          <ac:chgData name="Jeff Banham" userId="423d8ed8-7014-4682-9604-5a3673c5e126" providerId="ADAL" clId="{32DF5D9D-E2B4-4E96-A7DD-7BE8BA631501}" dt="2024-02-07T22:31:33.502" v="20807" actId="1076"/>
          <ac:spMkLst>
            <pc:docMk/>
            <pc:sldMk cId="4253569357" sldId="330"/>
            <ac:spMk id="21" creationId="{596D93EA-8297-4662-C109-343AE05E4B9B}"/>
          </ac:spMkLst>
        </pc:spChg>
        <pc:picChg chg="add mod">
          <ac:chgData name="Jeff Banham" userId="423d8ed8-7014-4682-9604-5a3673c5e126" providerId="ADAL" clId="{32DF5D9D-E2B4-4E96-A7DD-7BE8BA631501}" dt="2024-02-07T17:11:47.362" v="17254" actId="1076"/>
          <ac:picMkLst>
            <pc:docMk/>
            <pc:sldMk cId="4253569357" sldId="330"/>
            <ac:picMk id="5" creationId="{E376A116-1C9A-B2DD-D420-4BEC89B0DD17}"/>
          </ac:picMkLst>
        </pc:picChg>
        <pc:picChg chg="add mod">
          <ac:chgData name="Jeff Banham" userId="423d8ed8-7014-4682-9604-5a3673c5e126" providerId="ADAL" clId="{32DF5D9D-E2B4-4E96-A7DD-7BE8BA631501}" dt="2024-02-03T14:38:39.584" v="4385"/>
          <ac:picMkLst>
            <pc:docMk/>
            <pc:sldMk cId="4253569357" sldId="330"/>
            <ac:picMk id="8" creationId="{6693077A-8ECB-2769-2736-7F532710281F}"/>
          </ac:picMkLst>
        </pc:picChg>
        <pc:picChg chg="add del mod">
          <ac:chgData name="Jeff Banham" userId="423d8ed8-7014-4682-9604-5a3673c5e126" providerId="ADAL" clId="{32DF5D9D-E2B4-4E96-A7DD-7BE8BA631501}" dt="2024-02-07T17:10:54.415" v="17237" actId="21"/>
          <ac:picMkLst>
            <pc:docMk/>
            <pc:sldMk cId="4253569357" sldId="330"/>
            <ac:picMk id="10" creationId="{FED570C0-1BD4-98AC-9E90-EABD9A965E92}"/>
          </ac:picMkLst>
        </pc:picChg>
        <pc:picChg chg="add del mod">
          <ac:chgData name="Jeff Banham" userId="423d8ed8-7014-4682-9604-5a3673c5e126" providerId="ADAL" clId="{32DF5D9D-E2B4-4E96-A7DD-7BE8BA631501}" dt="2024-02-07T17:11:43.110" v="17253" actId="478"/>
          <ac:picMkLst>
            <pc:docMk/>
            <pc:sldMk cId="4253569357" sldId="330"/>
            <ac:picMk id="12" creationId="{5E912691-2C81-C059-A85E-C23B564BA6A5}"/>
          </ac:picMkLst>
        </pc:picChg>
        <pc:picChg chg="add mod">
          <ac:chgData name="Jeff Banham" userId="423d8ed8-7014-4682-9604-5a3673c5e126" providerId="ADAL" clId="{32DF5D9D-E2B4-4E96-A7DD-7BE8BA631501}" dt="2024-02-07T17:14:36.258" v="17432" actId="1076"/>
          <ac:picMkLst>
            <pc:docMk/>
            <pc:sldMk cId="4253569357" sldId="330"/>
            <ac:picMk id="17" creationId="{4199EA96-183C-06EB-C64A-478EC6D59F81}"/>
          </ac:picMkLst>
        </pc:picChg>
      </pc:sldChg>
      <pc:sldChg chg="addSp delSp modSp add mod ord setBg">
        <pc:chgData name="Jeff Banham" userId="423d8ed8-7014-4682-9604-5a3673c5e126" providerId="ADAL" clId="{32DF5D9D-E2B4-4E96-A7DD-7BE8BA631501}" dt="2024-02-07T22:33:28.048" v="20821" actId="1076"/>
        <pc:sldMkLst>
          <pc:docMk/>
          <pc:sldMk cId="2291920628" sldId="331"/>
        </pc:sldMkLst>
        <pc:spChg chg="add mod">
          <ac:chgData name="Jeff Banham" userId="423d8ed8-7014-4682-9604-5a3673c5e126" providerId="ADAL" clId="{32DF5D9D-E2B4-4E96-A7DD-7BE8BA631501}" dt="2024-02-07T17:48:44.198" v="18148" actId="1076"/>
          <ac:spMkLst>
            <pc:docMk/>
            <pc:sldMk cId="2291920628" sldId="331"/>
            <ac:spMk id="5" creationId="{FEB6673A-3C80-03F9-FBA8-F56296B710FE}"/>
          </ac:spMkLst>
        </pc:spChg>
        <pc:spChg chg="mod">
          <ac:chgData name="Jeff Banham" userId="423d8ed8-7014-4682-9604-5a3673c5e126" providerId="ADAL" clId="{32DF5D9D-E2B4-4E96-A7DD-7BE8BA631501}" dt="2024-02-07T17:53:31.557" v="18296" actId="20577"/>
          <ac:spMkLst>
            <pc:docMk/>
            <pc:sldMk cId="2291920628" sldId="331"/>
            <ac:spMk id="7" creationId="{E9B55B43-B682-5CED-64AB-60AACADCBB88}"/>
          </ac:spMkLst>
        </pc:spChg>
        <pc:spChg chg="add mod">
          <ac:chgData name="Jeff Banham" userId="423d8ed8-7014-4682-9604-5a3673c5e126" providerId="ADAL" clId="{32DF5D9D-E2B4-4E96-A7DD-7BE8BA631501}" dt="2024-02-07T22:33:23.423" v="20820" actId="1076"/>
          <ac:spMkLst>
            <pc:docMk/>
            <pc:sldMk cId="2291920628" sldId="331"/>
            <ac:spMk id="10" creationId="{2646DD46-E160-6E14-2C17-9C2B91BBA698}"/>
          </ac:spMkLst>
        </pc:spChg>
        <pc:spChg chg="add mod">
          <ac:chgData name="Jeff Banham" userId="423d8ed8-7014-4682-9604-5a3673c5e126" providerId="ADAL" clId="{32DF5D9D-E2B4-4E96-A7DD-7BE8BA631501}" dt="2024-02-07T22:32:40.247" v="20816" actId="1076"/>
          <ac:spMkLst>
            <pc:docMk/>
            <pc:sldMk cId="2291920628" sldId="331"/>
            <ac:spMk id="13" creationId="{ADC17A0E-E343-A8C8-FC5E-3A1E7E0B2DD6}"/>
          </ac:spMkLst>
        </pc:spChg>
        <pc:spChg chg="add mod">
          <ac:chgData name="Jeff Banham" userId="423d8ed8-7014-4682-9604-5a3673c5e126" providerId="ADAL" clId="{32DF5D9D-E2B4-4E96-A7DD-7BE8BA631501}" dt="2024-02-07T22:33:28.048" v="20821" actId="1076"/>
          <ac:spMkLst>
            <pc:docMk/>
            <pc:sldMk cId="2291920628" sldId="331"/>
            <ac:spMk id="14" creationId="{2F0890F9-068C-931E-B6D5-0FC2748B9CE4}"/>
          </ac:spMkLst>
        </pc:spChg>
        <pc:spChg chg="add del mod">
          <ac:chgData name="Jeff Banham" userId="423d8ed8-7014-4682-9604-5a3673c5e126" providerId="ADAL" clId="{32DF5D9D-E2B4-4E96-A7DD-7BE8BA631501}" dt="2024-02-07T22:32:46.742" v="20818" actId="478"/>
          <ac:spMkLst>
            <pc:docMk/>
            <pc:sldMk cId="2291920628" sldId="331"/>
            <ac:spMk id="15" creationId="{A01EE364-AC60-3E51-F833-C2CA481E0CEF}"/>
          </ac:spMkLst>
        </pc:spChg>
        <pc:spChg chg="add del mod">
          <ac:chgData name="Jeff Banham" userId="423d8ed8-7014-4682-9604-5a3673c5e126" providerId="ADAL" clId="{32DF5D9D-E2B4-4E96-A7DD-7BE8BA631501}" dt="2024-02-07T22:32:48.159" v="20819" actId="478"/>
          <ac:spMkLst>
            <pc:docMk/>
            <pc:sldMk cId="2291920628" sldId="331"/>
            <ac:spMk id="16" creationId="{E55EEB81-9B30-591F-54FB-3F87B38F3DD3}"/>
          </ac:spMkLst>
        </pc:spChg>
        <pc:grpChg chg="mod">
          <ac:chgData name="Jeff Banham" userId="423d8ed8-7014-4682-9604-5a3673c5e126" providerId="ADAL" clId="{32DF5D9D-E2B4-4E96-A7DD-7BE8BA631501}" dt="2024-02-07T22:32:33.869" v="20815" actId="1076"/>
          <ac:grpSpMkLst>
            <pc:docMk/>
            <pc:sldMk cId="2291920628" sldId="331"/>
            <ac:grpSpMk id="886" creationId="{00000000-0000-0000-0000-000000000000}"/>
          </ac:grpSpMkLst>
        </pc:grpChg>
        <pc:picChg chg="add mod">
          <ac:chgData name="Jeff Banham" userId="423d8ed8-7014-4682-9604-5a3673c5e126" providerId="ADAL" clId="{32DF5D9D-E2B4-4E96-A7DD-7BE8BA631501}" dt="2024-02-02T21:11:43.488" v="1685"/>
          <ac:picMkLst>
            <pc:docMk/>
            <pc:sldMk cId="2291920628" sldId="331"/>
            <ac:picMk id="5" creationId="{860CB25A-D9BC-9A22-98B3-B82305E174EC}"/>
          </ac:picMkLst>
        </pc:picChg>
        <pc:picChg chg="add mod">
          <ac:chgData name="Jeff Banham" userId="423d8ed8-7014-4682-9604-5a3673c5e126" providerId="ADAL" clId="{32DF5D9D-E2B4-4E96-A7DD-7BE8BA631501}" dt="2024-02-02T21:12:37.568" v="1698" actId="14100"/>
          <ac:picMkLst>
            <pc:docMk/>
            <pc:sldMk cId="2291920628" sldId="331"/>
            <ac:picMk id="8" creationId="{CE56E6FC-A78E-716E-CECA-7A524812B775}"/>
          </ac:picMkLst>
        </pc:picChg>
        <pc:picChg chg="add mod">
          <ac:chgData name="Jeff Banham" userId="423d8ed8-7014-4682-9604-5a3673c5e126" providerId="ADAL" clId="{32DF5D9D-E2B4-4E96-A7DD-7BE8BA631501}" dt="2024-02-03T14:39:09.540" v="4387"/>
          <ac:picMkLst>
            <pc:docMk/>
            <pc:sldMk cId="2291920628" sldId="331"/>
            <ac:picMk id="9" creationId="{9E943B8E-31B2-D423-92A5-9BFA34324F7B}"/>
          </ac:picMkLst>
        </pc:picChg>
        <pc:picChg chg="add mod">
          <ac:chgData name="Jeff Banham" userId="423d8ed8-7014-4682-9604-5a3673c5e126" providerId="ADAL" clId="{32DF5D9D-E2B4-4E96-A7DD-7BE8BA631501}" dt="2024-02-07T17:53:19.174" v="18280" actId="1076"/>
          <ac:picMkLst>
            <pc:docMk/>
            <pc:sldMk cId="2291920628" sldId="331"/>
            <ac:picMk id="12" creationId="{2B014593-EB7A-2BB4-AB2D-9E564098C8B9}"/>
          </ac:picMkLst>
        </pc:picChg>
      </pc:sldChg>
      <pc:sldChg chg="addSp delSp modSp add mod ord setBg">
        <pc:chgData name="Jeff Banham" userId="423d8ed8-7014-4682-9604-5a3673c5e126" providerId="ADAL" clId="{32DF5D9D-E2B4-4E96-A7DD-7BE8BA631501}" dt="2024-02-07T22:28:13.554" v="20787" actId="1076"/>
        <pc:sldMkLst>
          <pc:docMk/>
          <pc:sldMk cId="3735071945" sldId="332"/>
        </pc:sldMkLst>
        <pc:spChg chg="add del mod">
          <ac:chgData name="Jeff Banham" userId="423d8ed8-7014-4682-9604-5a3673c5e126" providerId="ADAL" clId="{32DF5D9D-E2B4-4E96-A7DD-7BE8BA631501}" dt="2024-02-07T16:56:13.532" v="16976" actId="478"/>
          <ac:spMkLst>
            <pc:docMk/>
            <pc:sldMk cId="3735071945" sldId="332"/>
            <ac:spMk id="7" creationId="{E9B55B43-B682-5CED-64AB-60AACADCBB88}"/>
          </ac:spMkLst>
        </pc:spChg>
        <pc:spChg chg="add mod">
          <ac:chgData name="Jeff Banham" userId="423d8ed8-7014-4682-9604-5a3673c5e126" providerId="ADAL" clId="{32DF5D9D-E2B4-4E96-A7DD-7BE8BA631501}" dt="2024-02-07T16:53:12.068" v="16939" actId="1076"/>
          <ac:spMkLst>
            <pc:docMk/>
            <pc:sldMk cId="3735071945" sldId="332"/>
            <ac:spMk id="8" creationId="{3A026E10-FBAC-DDB1-B973-89868E126270}"/>
          </ac:spMkLst>
        </pc:spChg>
        <pc:spChg chg="add mod">
          <ac:chgData name="Jeff Banham" userId="423d8ed8-7014-4682-9604-5a3673c5e126" providerId="ADAL" clId="{32DF5D9D-E2B4-4E96-A7DD-7BE8BA631501}" dt="2024-02-07T16:53:19.469" v="16941" actId="1076"/>
          <ac:spMkLst>
            <pc:docMk/>
            <pc:sldMk cId="3735071945" sldId="332"/>
            <ac:spMk id="10" creationId="{8E527023-790D-1B32-3A12-E63A3AC461F6}"/>
          </ac:spMkLst>
        </pc:spChg>
        <pc:spChg chg="add mod">
          <ac:chgData name="Jeff Banham" userId="423d8ed8-7014-4682-9604-5a3673c5e126" providerId="ADAL" clId="{32DF5D9D-E2B4-4E96-A7DD-7BE8BA631501}" dt="2024-02-07T16:53:31.460" v="16943" actId="1076"/>
          <ac:spMkLst>
            <pc:docMk/>
            <pc:sldMk cId="3735071945" sldId="332"/>
            <ac:spMk id="11" creationId="{4EC177C7-4E99-200F-BD49-7A70E1DB277E}"/>
          </ac:spMkLst>
        </pc:spChg>
        <pc:spChg chg="add mod">
          <ac:chgData name="Jeff Banham" userId="423d8ed8-7014-4682-9604-5a3673c5e126" providerId="ADAL" clId="{32DF5D9D-E2B4-4E96-A7DD-7BE8BA631501}" dt="2024-02-07T16:53:38.079" v="16945" actId="1076"/>
          <ac:spMkLst>
            <pc:docMk/>
            <pc:sldMk cId="3735071945" sldId="332"/>
            <ac:spMk id="12" creationId="{7D471685-4C3C-37D3-D46D-23580A4A6789}"/>
          </ac:spMkLst>
        </pc:spChg>
        <pc:spChg chg="add mod">
          <ac:chgData name="Jeff Banham" userId="423d8ed8-7014-4682-9604-5a3673c5e126" providerId="ADAL" clId="{32DF5D9D-E2B4-4E96-A7DD-7BE8BA631501}" dt="2024-02-07T16:58:26.194" v="17078" actId="403"/>
          <ac:spMkLst>
            <pc:docMk/>
            <pc:sldMk cId="3735071945" sldId="332"/>
            <ac:spMk id="13" creationId="{19B169D0-7D49-1A68-D4FA-383EC5ADBED7}"/>
          </ac:spMkLst>
        </pc:spChg>
        <pc:spChg chg="add mod">
          <ac:chgData name="Jeff Banham" userId="423d8ed8-7014-4682-9604-5a3673c5e126" providerId="ADAL" clId="{32DF5D9D-E2B4-4E96-A7DD-7BE8BA631501}" dt="2024-02-07T22:27:57.572" v="20784" actId="1076"/>
          <ac:spMkLst>
            <pc:docMk/>
            <pc:sldMk cId="3735071945" sldId="332"/>
            <ac:spMk id="14" creationId="{ADFFF1AD-9C9C-0304-C111-E06E7F58B3FD}"/>
          </ac:spMkLst>
        </pc:spChg>
        <pc:spChg chg="add mod">
          <ac:chgData name="Jeff Banham" userId="423d8ed8-7014-4682-9604-5a3673c5e126" providerId="ADAL" clId="{32DF5D9D-E2B4-4E96-A7DD-7BE8BA631501}" dt="2024-02-07T22:28:04.915" v="20785" actId="1076"/>
          <ac:spMkLst>
            <pc:docMk/>
            <pc:sldMk cId="3735071945" sldId="332"/>
            <ac:spMk id="15" creationId="{1E8F4CDB-4A4A-94A1-AE25-875315B98AFE}"/>
          </ac:spMkLst>
        </pc:spChg>
        <pc:spChg chg="add mod">
          <ac:chgData name="Jeff Banham" userId="423d8ed8-7014-4682-9604-5a3673c5e126" providerId="ADAL" clId="{32DF5D9D-E2B4-4E96-A7DD-7BE8BA631501}" dt="2024-02-07T22:28:08.987" v="20786" actId="1076"/>
          <ac:spMkLst>
            <pc:docMk/>
            <pc:sldMk cId="3735071945" sldId="332"/>
            <ac:spMk id="16" creationId="{D5513B50-5507-8279-A2D2-BE22465451B4}"/>
          </ac:spMkLst>
        </pc:spChg>
        <pc:spChg chg="add mod">
          <ac:chgData name="Jeff Banham" userId="423d8ed8-7014-4682-9604-5a3673c5e126" providerId="ADAL" clId="{32DF5D9D-E2B4-4E96-A7DD-7BE8BA631501}" dt="2024-02-07T22:28:13.554" v="20787" actId="1076"/>
          <ac:spMkLst>
            <pc:docMk/>
            <pc:sldMk cId="3735071945" sldId="332"/>
            <ac:spMk id="17" creationId="{E880583C-342C-6EF5-7938-94A2B60D265E}"/>
          </ac:spMkLst>
        </pc:spChg>
        <pc:grpChg chg="mod">
          <ac:chgData name="Jeff Banham" userId="423d8ed8-7014-4682-9604-5a3673c5e126" providerId="ADAL" clId="{32DF5D9D-E2B4-4E96-A7DD-7BE8BA631501}" dt="2024-02-07T16:55:13.967" v="16949" actId="1076"/>
          <ac:grpSpMkLst>
            <pc:docMk/>
            <pc:sldMk cId="3735071945" sldId="332"/>
            <ac:grpSpMk id="886" creationId="{00000000-0000-0000-0000-000000000000}"/>
          </ac:grpSpMkLst>
        </pc:grpChg>
        <pc:picChg chg="add mod">
          <ac:chgData name="Jeff Banham" userId="423d8ed8-7014-4682-9604-5a3673c5e126" providerId="ADAL" clId="{32DF5D9D-E2B4-4E96-A7DD-7BE8BA631501}" dt="2024-02-03T14:38:18.662" v="4379" actId="14100"/>
          <ac:picMkLst>
            <pc:docMk/>
            <pc:sldMk cId="3735071945" sldId="332"/>
            <ac:picMk id="5" creationId="{C4ED7CE8-02AA-61C3-BBC0-86C06E84B92C}"/>
          </ac:picMkLst>
        </pc:picChg>
        <pc:picChg chg="add mod">
          <ac:chgData name="Jeff Banham" userId="423d8ed8-7014-4682-9604-5a3673c5e126" providerId="ADAL" clId="{32DF5D9D-E2B4-4E96-A7DD-7BE8BA631501}" dt="2024-02-03T14:38:29.741" v="4382" actId="1076"/>
          <ac:picMkLst>
            <pc:docMk/>
            <pc:sldMk cId="3735071945" sldId="332"/>
            <ac:picMk id="9" creationId="{B4A48218-FE80-7ACD-39CF-36996094DD82}"/>
          </ac:picMkLst>
        </pc:picChg>
      </pc:sldChg>
      <pc:sldChg chg="addSp modSp add del mod setBg">
        <pc:chgData name="Jeff Banham" userId="423d8ed8-7014-4682-9604-5a3673c5e126" providerId="ADAL" clId="{32DF5D9D-E2B4-4E96-A7DD-7BE8BA631501}" dt="2024-02-07T17:54:15.684" v="18298" actId="47"/>
        <pc:sldMkLst>
          <pc:docMk/>
          <pc:sldMk cId="3076012454" sldId="333"/>
        </pc:sldMkLst>
        <pc:spChg chg="mod">
          <ac:chgData name="Jeff Banham" userId="423d8ed8-7014-4682-9604-5a3673c5e126" providerId="ADAL" clId="{32DF5D9D-E2B4-4E96-A7DD-7BE8BA631501}" dt="2024-02-07T13:52:08.159" v="16248" actId="115"/>
          <ac:spMkLst>
            <pc:docMk/>
            <pc:sldMk cId="3076012454" sldId="333"/>
            <ac:spMk id="7" creationId="{E9B55B43-B682-5CED-64AB-60AACADCBB88}"/>
          </ac:spMkLst>
        </pc:spChg>
        <pc:picChg chg="add mod">
          <ac:chgData name="Jeff Banham" userId="423d8ed8-7014-4682-9604-5a3673c5e126" providerId="ADAL" clId="{32DF5D9D-E2B4-4E96-A7DD-7BE8BA631501}" dt="2024-02-02T21:12:52.277" v="1702"/>
          <ac:picMkLst>
            <pc:docMk/>
            <pc:sldMk cId="3076012454" sldId="333"/>
            <ac:picMk id="5" creationId="{F5AA155D-FC14-244D-AF3D-9D6CDDF6FD17}"/>
          </ac:picMkLst>
        </pc:picChg>
        <pc:picChg chg="add mod">
          <ac:chgData name="Jeff Banham" userId="423d8ed8-7014-4682-9604-5a3673c5e126" providerId="ADAL" clId="{32DF5D9D-E2B4-4E96-A7DD-7BE8BA631501}" dt="2024-02-02T21:13:15.648" v="1706" actId="1076"/>
          <ac:picMkLst>
            <pc:docMk/>
            <pc:sldMk cId="3076012454" sldId="333"/>
            <ac:picMk id="8" creationId="{E7419DB6-73E1-DC45-B8F4-AB37DD2DA036}"/>
          </ac:picMkLst>
        </pc:picChg>
        <pc:picChg chg="add mod">
          <ac:chgData name="Jeff Banham" userId="423d8ed8-7014-4682-9604-5a3673c5e126" providerId="ADAL" clId="{32DF5D9D-E2B4-4E96-A7DD-7BE8BA631501}" dt="2024-02-03T14:39:13.629" v="4388"/>
          <ac:picMkLst>
            <pc:docMk/>
            <pc:sldMk cId="3076012454" sldId="333"/>
            <ac:picMk id="9" creationId="{8D08BB68-C82D-CE6F-398D-BFF11FD973AA}"/>
          </ac:picMkLst>
        </pc:picChg>
      </pc:sldChg>
      <pc:sldChg chg="addSp delSp modSp add mod ord setBg">
        <pc:chgData name="Jeff Banham" userId="423d8ed8-7014-4682-9604-5a3673c5e126" providerId="ADAL" clId="{32DF5D9D-E2B4-4E96-A7DD-7BE8BA631501}" dt="2024-02-07T18:07:06.675" v="18574" actId="20577"/>
        <pc:sldMkLst>
          <pc:docMk/>
          <pc:sldMk cId="879346566" sldId="334"/>
        </pc:sldMkLst>
        <pc:spChg chg="mod">
          <ac:chgData name="Jeff Banham" userId="423d8ed8-7014-4682-9604-5a3673c5e126" providerId="ADAL" clId="{32DF5D9D-E2B4-4E96-A7DD-7BE8BA631501}" dt="2024-02-07T18:07:06.675" v="18574" actId="20577"/>
          <ac:spMkLst>
            <pc:docMk/>
            <pc:sldMk cId="879346566" sldId="334"/>
            <ac:spMk id="7" creationId="{E9B55B43-B682-5CED-64AB-60AACADCBB88}"/>
          </ac:spMkLst>
        </pc:spChg>
        <pc:spChg chg="add mod">
          <ac:chgData name="Jeff Banham" userId="423d8ed8-7014-4682-9604-5a3673c5e126" providerId="ADAL" clId="{32DF5D9D-E2B4-4E96-A7DD-7BE8BA631501}" dt="2024-02-07T18:05:03.524" v="18546" actId="1076"/>
          <ac:spMkLst>
            <pc:docMk/>
            <pc:sldMk cId="879346566" sldId="334"/>
            <ac:spMk id="11" creationId="{610432D1-DFFC-676A-9535-84BABBB09C0A}"/>
          </ac:spMkLst>
        </pc:spChg>
        <pc:picChg chg="add mod">
          <ac:chgData name="Jeff Banham" userId="423d8ed8-7014-4682-9604-5a3673c5e126" providerId="ADAL" clId="{32DF5D9D-E2B4-4E96-A7DD-7BE8BA631501}" dt="2024-02-02T21:13:49.639" v="1714" actId="1076"/>
          <ac:picMkLst>
            <pc:docMk/>
            <pc:sldMk cId="879346566" sldId="334"/>
            <ac:picMk id="5" creationId="{34E22840-5B53-C0D5-36B6-ADCBD33439CA}"/>
          </ac:picMkLst>
        </pc:picChg>
        <pc:picChg chg="add mod">
          <ac:chgData name="Jeff Banham" userId="423d8ed8-7014-4682-9604-5a3673c5e126" providerId="ADAL" clId="{32DF5D9D-E2B4-4E96-A7DD-7BE8BA631501}" dt="2024-02-03T14:39:16.198" v="4389"/>
          <ac:picMkLst>
            <pc:docMk/>
            <pc:sldMk cId="879346566" sldId="334"/>
            <ac:picMk id="8" creationId="{0E5BF8CE-B149-9D96-E108-32C2FE6C1935}"/>
          </ac:picMkLst>
        </pc:picChg>
        <pc:picChg chg="add del mod">
          <ac:chgData name="Jeff Banham" userId="423d8ed8-7014-4682-9604-5a3673c5e126" providerId="ADAL" clId="{32DF5D9D-E2B4-4E96-A7DD-7BE8BA631501}" dt="2024-02-07T18:01:52.148" v="18543" actId="478"/>
          <ac:picMkLst>
            <pc:docMk/>
            <pc:sldMk cId="879346566" sldId="334"/>
            <ac:picMk id="10" creationId="{C98B5EA3-E39B-2F83-6378-E8C7980DCE91}"/>
          </ac:picMkLst>
        </pc:picChg>
        <pc:cxnChg chg="add mod">
          <ac:chgData name="Jeff Banham" userId="423d8ed8-7014-4682-9604-5a3673c5e126" providerId="ADAL" clId="{32DF5D9D-E2B4-4E96-A7DD-7BE8BA631501}" dt="2024-02-07T18:06:34.741" v="18553" actId="208"/>
          <ac:cxnSpMkLst>
            <pc:docMk/>
            <pc:sldMk cId="879346566" sldId="334"/>
            <ac:cxnSpMk id="13" creationId="{954ACCA5-33BC-8CD7-4988-995EBFF53BD4}"/>
          </ac:cxnSpMkLst>
        </pc:cxnChg>
      </pc:sldChg>
      <pc:sldChg chg="addSp modSp add del mod ord setBg">
        <pc:chgData name="Jeff Banham" userId="423d8ed8-7014-4682-9604-5a3673c5e126" providerId="ADAL" clId="{32DF5D9D-E2B4-4E96-A7DD-7BE8BA631501}" dt="2024-02-07T18:09:04.435" v="18575" actId="47"/>
        <pc:sldMkLst>
          <pc:docMk/>
          <pc:sldMk cId="13354365" sldId="335"/>
        </pc:sldMkLst>
        <pc:spChg chg="mod">
          <ac:chgData name="Jeff Banham" userId="423d8ed8-7014-4682-9604-5a3673c5e126" providerId="ADAL" clId="{32DF5D9D-E2B4-4E96-A7DD-7BE8BA631501}" dt="2024-02-07T17:55:59.447" v="18344" actId="114"/>
          <ac:spMkLst>
            <pc:docMk/>
            <pc:sldMk cId="13354365" sldId="335"/>
            <ac:spMk id="7" creationId="{E9B55B43-B682-5CED-64AB-60AACADCBB88}"/>
          </ac:spMkLst>
        </pc:spChg>
        <pc:spChg chg="add mod">
          <ac:chgData name="Jeff Banham" userId="423d8ed8-7014-4682-9604-5a3673c5e126" providerId="ADAL" clId="{32DF5D9D-E2B4-4E96-A7DD-7BE8BA631501}" dt="2024-02-07T17:16:54.746" v="17439" actId="1076"/>
          <ac:spMkLst>
            <pc:docMk/>
            <pc:sldMk cId="13354365" sldId="335"/>
            <ac:spMk id="9" creationId="{4198CFD4-775C-D40A-BAB9-97D281EE696F}"/>
          </ac:spMkLst>
        </pc:spChg>
        <pc:spChg chg="add mod">
          <ac:chgData name="Jeff Banham" userId="423d8ed8-7014-4682-9604-5a3673c5e126" providerId="ADAL" clId="{32DF5D9D-E2B4-4E96-A7DD-7BE8BA631501}" dt="2024-02-07T17:19:05.730" v="17476" actId="1076"/>
          <ac:spMkLst>
            <pc:docMk/>
            <pc:sldMk cId="13354365" sldId="335"/>
            <ac:spMk id="12" creationId="{5E226535-6671-E420-0F59-BA8CB0FA88F7}"/>
          </ac:spMkLst>
        </pc:spChg>
        <pc:spChg chg="add mod">
          <ac:chgData name="Jeff Banham" userId="423d8ed8-7014-4682-9604-5a3673c5e126" providerId="ADAL" clId="{32DF5D9D-E2B4-4E96-A7DD-7BE8BA631501}" dt="2024-02-07T17:19:23.042" v="17478" actId="1076"/>
          <ac:spMkLst>
            <pc:docMk/>
            <pc:sldMk cId="13354365" sldId="335"/>
            <ac:spMk id="13" creationId="{82DEC0D0-9075-BB90-A431-4F539ADE3FCC}"/>
          </ac:spMkLst>
        </pc:spChg>
        <pc:spChg chg="add mod">
          <ac:chgData name="Jeff Banham" userId="423d8ed8-7014-4682-9604-5a3673c5e126" providerId="ADAL" clId="{32DF5D9D-E2B4-4E96-A7DD-7BE8BA631501}" dt="2024-02-07T17:22:30.792" v="17674" actId="1076"/>
          <ac:spMkLst>
            <pc:docMk/>
            <pc:sldMk cId="13354365" sldId="335"/>
            <ac:spMk id="15" creationId="{3EC9E0C0-C0FF-3CC3-C502-BFA528CDD5C7}"/>
          </ac:spMkLst>
        </pc:spChg>
        <pc:picChg chg="add mod">
          <ac:chgData name="Jeff Banham" userId="423d8ed8-7014-4682-9604-5a3673c5e126" providerId="ADAL" clId="{32DF5D9D-E2B4-4E96-A7DD-7BE8BA631501}" dt="2024-02-02T21:15:33.432" v="1727" actId="14100"/>
          <ac:picMkLst>
            <pc:docMk/>
            <pc:sldMk cId="13354365" sldId="335"/>
            <ac:picMk id="5" creationId="{337612A7-34EA-3336-32E4-88791C1579AD}"/>
          </ac:picMkLst>
        </pc:picChg>
        <pc:picChg chg="add mod">
          <ac:chgData name="Jeff Banham" userId="423d8ed8-7014-4682-9604-5a3673c5e126" providerId="ADAL" clId="{32DF5D9D-E2B4-4E96-A7DD-7BE8BA631501}" dt="2024-02-03T14:38:50.066" v="4386"/>
          <ac:picMkLst>
            <pc:docMk/>
            <pc:sldMk cId="13354365" sldId="335"/>
            <ac:picMk id="8" creationId="{7872F651-5708-3E92-E9D1-5DFABC6B426B}"/>
          </ac:picMkLst>
        </pc:picChg>
        <pc:picChg chg="add mod">
          <ac:chgData name="Jeff Banham" userId="423d8ed8-7014-4682-9604-5a3673c5e126" providerId="ADAL" clId="{32DF5D9D-E2B4-4E96-A7DD-7BE8BA631501}" dt="2024-02-07T17:18:11.953" v="17464" actId="1076"/>
          <ac:picMkLst>
            <pc:docMk/>
            <pc:sldMk cId="13354365" sldId="335"/>
            <ac:picMk id="11" creationId="{0456DD3B-5130-B380-C003-8DE0180DA168}"/>
          </ac:picMkLst>
        </pc:picChg>
        <pc:picChg chg="add mod">
          <ac:chgData name="Jeff Banham" userId="423d8ed8-7014-4682-9604-5a3673c5e126" providerId="ADAL" clId="{32DF5D9D-E2B4-4E96-A7DD-7BE8BA631501}" dt="2024-02-07T17:21:59.977" v="17670" actId="1038"/>
          <ac:picMkLst>
            <pc:docMk/>
            <pc:sldMk cId="13354365" sldId="335"/>
            <ac:picMk id="14" creationId="{4B914753-2E96-EE30-5147-02FD54E66CD0}"/>
          </ac:picMkLst>
        </pc:picChg>
      </pc:sldChg>
      <pc:sldChg chg="addSp modSp add del mod setBg">
        <pc:chgData name="Jeff Banham" userId="423d8ed8-7014-4682-9604-5a3673c5e126" providerId="ADAL" clId="{32DF5D9D-E2B4-4E96-A7DD-7BE8BA631501}" dt="2024-02-07T18:34:00.570" v="19118" actId="47"/>
        <pc:sldMkLst>
          <pc:docMk/>
          <pc:sldMk cId="1927928533" sldId="336"/>
        </pc:sldMkLst>
        <pc:spChg chg="mod">
          <ac:chgData name="Jeff Banham" userId="423d8ed8-7014-4682-9604-5a3673c5e126" providerId="ADAL" clId="{32DF5D9D-E2B4-4E96-A7DD-7BE8BA631501}" dt="2024-02-07T13:52:23.967" v="16254" actId="115"/>
          <ac:spMkLst>
            <pc:docMk/>
            <pc:sldMk cId="1927928533" sldId="336"/>
            <ac:spMk id="7" creationId="{E9B55B43-B682-5CED-64AB-60AACADCBB88}"/>
          </ac:spMkLst>
        </pc:spChg>
        <pc:picChg chg="add mod">
          <ac:chgData name="Jeff Banham" userId="423d8ed8-7014-4682-9604-5a3673c5e126" providerId="ADAL" clId="{32DF5D9D-E2B4-4E96-A7DD-7BE8BA631501}" dt="2024-02-02T21:16:56.896" v="1740" actId="1076"/>
          <ac:picMkLst>
            <pc:docMk/>
            <pc:sldMk cId="1927928533" sldId="336"/>
            <ac:picMk id="5" creationId="{ED3C62D4-A0A1-56F4-FEE0-265B1191B202}"/>
          </ac:picMkLst>
        </pc:picChg>
        <pc:picChg chg="add mod">
          <ac:chgData name="Jeff Banham" userId="423d8ed8-7014-4682-9604-5a3673c5e126" providerId="ADAL" clId="{32DF5D9D-E2B4-4E96-A7DD-7BE8BA631501}" dt="2024-02-03T14:39:24.767" v="4391"/>
          <ac:picMkLst>
            <pc:docMk/>
            <pc:sldMk cId="1927928533" sldId="336"/>
            <ac:picMk id="8" creationId="{705E0032-CB67-8786-D915-11C03033452D}"/>
          </ac:picMkLst>
        </pc:picChg>
      </pc:sldChg>
      <pc:sldChg chg="addSp modSp add del mod setBg">
        <pc:chgData name="Jeff Banham" userId="423d8ed8-7014-4682-9604-5a3673c5e126" providerId="ADAL" clId="{32DF5D9D-E2B4-4E96-A7DD-7BE8BA631501}" dt="2024-02-07T18:17:59.483" v="18734" actId="47"/>
        <pc:sldMkLst>
          <pc:docMk/>
          <pc:sldMk cId="1891101988" sldId="337"/>
        </pc:sldMkLst>
        <pc:spChg chg="mod">
          <ac:chgData name="Jeff Banham" userId="423d8ed8-7014-4682-9604-5a3673c5e126" providerId="ADAL" clId="{32DF5D9D-E2B4-4E96-A7DD-7BE8BA631501}" dt="2024-02-07T13:52:18.760" v="16252" actId="115"/>
          <ac:spMkLst>
            <pc:docMk/>
            <pc:sldMk cId="1891101988" sldId="337"/>
            <ac:spMk id="7" creationId="{E9B55B43-B682-5CED-64AB-60AACADCBB88}"/>
          </ac:spMkLst>
        </pc:spChg>
        <pc:picChg chg="add mod">
          <ac:chgData name="Jeff Banham" userId="423d8ed8-7014-4682-9604-5a3673c5e126" providerId="ADAL" clId="{32DF5D9D-E2B4-4E96-A7DD-7BE8BA631501}" dt="2024-02-02T21:16:19.055" v="1732" actId="1076"/>
          <ac:picMkLst>
            <pc:docMk/>
            <pc:sldMk cId="1891101988" sldId="337"/>
            <ac:picMk id="5" creationId="{66B9407A-6334-A608-52DA-07E8C67B1AFE}"/>
          </ac:picMkLst>
        </pc:picChg>
        <pc:picChg chg="add mod">
          <ac:chgData name="Jeff Banham" userId="423d8ed8-7014-4682-9604-5a3673c5e126" providerId="ADAL" clId="{32DF5D9D-E2B4-4E96-A7DD-7BE8BA631501}" dt="2024-02-03T14:39:22.007" v="4390"/>
          <ac:picMkLst>
            <pc:docMk/>
            <pc:sldMk cId="1891101988" sldId="337"/>
            <ac:picMk id="8" creationId="{A7A43C85-4AFF-FEE8-343C-66C222DB54F3}"/>
          </ac:picMkLst>
        </pc:picChg>
      </pc:sldChg>
      <pc:sldChg chg="addSp delSp modSp add mod setBg">
        <pc:chgData name="Jeff Banham" userId="423d8ed8-7014-4682-9604-5a3673c5e126" providerId="ADAL" clId="{32DF5D9D-E2B4-4E96-A7DD-7BE8BA631501}" dt="2024-02-07T22:37:43.674" v="20861" actId="1076"/>
        <pc:sldMkLst>
          <pc:docMk/>
          <pc:sldMk cId="3757803019" sldId="338"/>
        </pc:sldMkLst>
        <pc:spChg chg="del mod">
          <ac:chgData name="Jeff Banham" userId="423d8ed8-7014-4682-9604-5a3673c5e126" providerId="ADAL" clId="{32DF5D9D-E2B4-4E96-A7DD-7BE8BA631501}" dt="2024-02-07T18:35:24.725" v="19130" actId="478"/>
          <ac:spMkLst>
            <pc:docMk/>
            <pc:sldMk cId="3757803019" sldId="338"/>
            <ac:spMk id="7" creationId="{E9B55B43-B682-5CED-64AB-60AACADCBB88}"/>
          </ac:spMkLst>
        </pc:spChg>
        <pc:spChg chg="add mod">
          <ac:chgData name="Jeff Banham" userId="423d8ed8-7014-4682-9604-5a3673c5e126" providerId="ADAL" clId="{32DF5D9D-E2B4-4E96-A7DD-7BE8BA631501}" dt="2024-02-07T18:41:00.504" v="19266" actId="20577"/>
          <ac:spMkLst>
            <pc:docMk/>
            <pc:sldMk cId="3757803019" sldId="338"/>
            <ac:spMk id="9" creationId="{F8897D49-52F4-0BD8-C690-914660EE81AA}"/>
          </ac:spMkLst>
        </pc:spChg>
        <pc:spChg chg="add mod ord">
          <ac:chgData name="Jeff Banham" userId="423d8ed8-7014-4682-9604-5a3673c5e126" providerId="ADAL" clId="{32DF5D9D-E2B4-4E96-A7DD-7BE8BA631501}" dt="2024-02-07T18:39:04.656" v="19205" actId="1035"/>
          <ac:spMkLst>
            <pc:docMk/>
            <pc:sldMk cId="3757803019" sldId="338"/>
            <ac:spMk id="12" creationId="{839C62C2-190C-B59D-6CDB-DA0B975B2412}"/>
          </ac:spMkLst>
        </pc:spChg>
        <pc:spChg chg="add mod">
          <ac:chgData name="Jeff Banham" userId="423d8ed8-7014-4682-9604-5a3673c5e126" providerId="ADAL" clId="{32DF5D9D-E2B4-4E96-A7DD-7BE8BA631501}" dt="2024-02-07T18:36:18.226" v="19139" actId="1076"/>
          <ac:spMkLst>
            <pc:docMk/>
            <pc:sldMk cId="3757803019" sldId="338"/>
            <ac:spMk id="13" creationId="{8673BADA-A7C3-03A6-1D86-3D0D3C1D2199}"/>
          </ac:spMkLst>
        </pc:spChg>
        <pc:spChg chg="add mod">
          <ac:chgData name="Jeff Banham" userId="423d8ed8-7014-4682-9604-5a3673c5e126" providerId="ADAL" clId="{32DF5D9D-E2B4-4E96-A7DD-7BE8BA631501}" dt="2024-02-07T18:38:52.961" v="19201" actId="1076"/>
          <ac:spMkLst>
            <pc:docMk/>
            <pc:sldMk cId="3757803019" sldId="338"/>
            <ac:spMk id="16" creationId="{38686599-A010-E86D-5DA3-7F72135404BB}"/>
          </ac:spMkLst>
        </pc:spChg>
        <pc:spChg chg="add mod">
          <ac:chgData name="Jeff Banham" userId="423d8ed8-7014-4682-9604-5a3673c5e126" providerId="ADAL" clId="{32DF5D9D-E2B4-4E96-A7DD-7BE8BA631501}" dt="2024-02-07T22:37:33.139" v="20859" actId="1076"/>
          <ac:spMkLst>
            <pc:docMk/>
            <pc:sldMk cId="3757803019" sldId="338"/>
            <ac:spMk id="20" creationId="{C0B9C2D6-4F06-F6D5-A14D-A7C44678DECF}"/>
          </ac:spMkLst>
        </pc:spChg>
        <pc:spChg chg="add mod">
          <ac:chgData name="Jeff Banham" userId="423d8ed8-7014-4682-9604-5a3673c5e126" providerId="ADAL" clId="{32DF5D9D-E2B4-4E96-A7DD-7BE8BA631501}" dt="2024-02-07T22:37:38.635" v="20860" actId="1076"/>
          <ac:spMkLst>
            <pc:docMk/>
            <pc:sldMk cId="3757803019" sldId="338"/>
            <ac:spMk id="21" creationId="{192D795B-F19D-CE25-D0A9-4C14C88987DA}"/>
          </ac:spMkLst>
        </pc:spChg>
        <pc:spChg chg="add mod">
          <ac:chgData name="Jeff Banham" userId="423d8ed8-7014-4682-9604-5a3673c5e126" providerId="ADAL" clId="{32DF5D9D-E2B4-4E96-A7DD-7BE8BA631501}" dt="2024-02-07T22:37:43.674" v="20861" actId="1076"/>
          <ac:spMkLst>
            <pc:docMk/>
            <pc:sldMk cId="3757803019" sldId="338"/>
            <ac:spMk id="22" creationId="{D4D0A959-9CFC-D9BB-E671-173509438B7D}"/>
          </ac:spMkLst>
        </pc:spChg>
        <pc:picChg chg="add del mod">
          <ac:chgData name="Jeff Banham" userId="423d8ed8-7014-4682-9604-5a3673c5e126" providerId="ADAL" clId="{32DF5D9D-E2B4-4E96-A7DD-7BE8BA631501}" dt="2024-02-07T18:37:43.632" v="19194" actId="478"/>
          <ac:picMkLst>
            <pc:docMk/>
            <pc:sldMk cId="3757803019" sldId="338"/>
            <ac:picMk id="5" creationId="{E0A5B99A-E678-C6F4-8E74-DD20E4D4716F}"/>
          </ac:picMkLst>
        </pc:picChg>
        <pc:picChg chg="add mod">
          <ac:chgData name="Jeff Banham" userId="423d8ed8-7014-4682-9604-5a3673c5e126" providerId="ADAL" clId="{32DF5D9D-E2B4-4E96-A7DD-7BE8BA631501}" dt="2024-02-03T14:39:33.028" v="4392"/>
          <ac:picMkLst>
            <pc:docMk/>
            <pc:sldMk cId="3757803019" sldId="338"/>
            <ac:picMk id="8" creationId="{40ADDE9F-E5D9-A778-CD01-AE98FDA00397}"/>
          </ac:picMkLst>
        </pc:picChg>
        <pc:picChg chg="add mod">
          <ac:chgData name="Jeff Banham" userId="423d8ed8-7014-4682-9604-5a3673c5e126" providerId="ADAL" clId="{32DF5D9D-E2B4-4E96-A7DD-7BE8BA631501}" dt="2024-02-07T18:35:50.568" v="19135" actId="1076"/>
          <ac:picMkLst>
            <pc:docMk/>
            <pc:sldMk cId="3757803019" sldId="338"/>
            <ac:picMk id="11" creationId="{58064913-DFEA-3495-A396-BBFC75096629}"/>
          </ac:picMkLst>
        </pc:picChg>
        <pc:picChg chg="add mod">
          <ac:chgData name="Jeff Banham" userId="423d8ed8-7014-4682-9604-5a3673c5e126" providerId="ADAL" clId="{32DF5D9D-E2B4-4E96-A7DD-7BE8BA631501}" dt="2024-02-07T18:38:45.408" v="19199" actId="1076"/>
          <ac:picMkLst>
            <pc:docMk/>
            <pc:sldMk cId="3757803019" sldId="338"/>
            <ac:picMk id="15" creationId="{51D346C6-3342-11E3-8846-248374517710}"/>
          </ac:picMkLst>
        </pc:picChg>
        <pc:picChg chg="add mod">
          <ac:chgData name="Jeff Banham" userId="423d8ed8-7014-4682-9604-5a3673c5e126" providerId="ADAL" clId="{32DF5D9D-E2B4-4E96-A7DD-7BE8BA631501}" dt="2024-02-07T18:39:36.977" v="19215" actId="1076"/>
          <ac:picMkLst>
            <pc:docMk/>
            <pc:sldMk cId="3757803019" sldId="338"/>
            <ac:picMk id="17" creationId="{EB36877B-E99A-0523-0EF8-08F4B4524F08}"/>
          </ac:picMkLst>
        </pc:picChg>
        <pc:picChg chg="add mod">
          <ac:chgData name="Jeff Banham" userId="423d8ed8-7014-4682-9604-5a3673c5e126" providerId="ADAL" clId="{32DF5D9D-E2B4-4E96-A7DD-7BE8BA631501}" dt="2024-02-07T18:40:53.656" v="19255" actId="1076"/>
          <ac:picMkLst>
            <pc:docMk/>
            <pc:sldMk cId="3757803019" sldId="338"/>
            <ac:picMk id="19" creationId="{92F8B377-A9EE-DC77-FCFC-4E927B85B679}"/>
          </ac:picMkLst>
        </pc:picChg>
      </pc:sldChg>
      <pc:sldChg chg="addSp modSp add mod setBg">
        <pc:chgData name="Jeff Banham" userId="423d8ed8-7014-4682-9604-5a3673c5e126" providerId="ADAL" clId="{32DF5D9D-E2B4-4E96-A7DD-7BE8BA631501}" dt="2024-02-07T22:38:59.552" v="20869" actId="114"/>
        <pc:sldMkLst>
          <pc:docMk/>
          <pc:sldMk cId="1719500559" sldId="339"/>
        </pc:sldMkLst>
        <pc:spChg chg="mod">
          <ac:chgData name="Jeff Banham" userId="423d8ed8-7014-4682-9604-5a3673c5e126" providerId="ADAL" clId="{32DF5D9D-E2B4-4E96-A7DD-7BE8BA631501}" dt="2024-02-07T22:38:59.552" v="20869" actId="114"/>
          <ac:spMkLst>
            <pc:docMk/>
            <pc:sldMk cId="1719500559" sldId="339"/>
            <ac:spMk id="7" creationId="{E9B55B43-B682-5CED-64AB-60AACADCBB88}"/>
          </ac:spMkLst>
        </pc:spChg>
        <pc:spChg chg="add mod">
          <ac:chgData name="Jeff Banham" userId="423d8ed8-7014-4682-9604-5a3673c5e126" providerId="ADAL" clId="{32DF5D9D-E2B4-4E96-A7DD-7BE8BA631501}" dt="2024-02-07T22:38:34.099" v="20866" actId="1076"/>
          <ac:spMkLst>
            <pc:docMk/>
            <pc:sldMk cId="1719500559" sldId="339"/>
            <ac:spMk id="9" creationId="{ECF34CB2-67A0-55AB-55C6-66AE750801E7}"/>
          </ac:spMkLst>
        </pc:spChg>
        <pc:spChg chg="add mod">
          <ac:chgData name="Jeff Banham" userId="423d8ed8-7014-4682-9604-5a3673c5e126" providerId="ADAL" clId="{32DF5D9D-E2B4-4E96-A7DD-7BE8BA631501}" dt="2024-02-07T22:38:36.387" v="20867" actId="1076"/>
          <ac:spMkLst>
            <pc:docMk/>
            <pc:sldMk cId="1719500559" sldId="339"/>
            <ac:spMk id="10" creationId="{73EB6187-1A02-0729-ABFD-2AB45F89574E}"/>
          </ac:spMkLst>
        </pc:spChg>
        <pc:picChg chg="add mod">
          <ac:chgData name="Jeff Banham" userId="423d8ed8-7014-4682-9604-5a3673c5e126" providerId="ADAL" clId="{32DF5D9D-E2B4-4E96-A7DD-7BE8BA631501}" dt="2024-02-02T21:17:51.103" v="1751" actId="1076"/>
          <ac:picMkLst>
            <pc:docMk/>
            <pc:sldMk cId="1719500559" sldId="339"/>
            <ac:picMk id="5" creationId="{2CFB4AB8-2760-0619-123D-794A1053F9FA}"/>
          </ac:picMkLst>
        </pc:picChg>
        <pc:picChg chg="add mod">
          <ac:chgData name="Jeff Banham" userId="423d8ed8-7014-4682-9604-5a3673c5e126" providerId="ADAL" clId="{32DF5D9D-E2B4-4E96-A7DD-7BE8BA631501}" dt="2024-02-03T14:39:40.472" v="4393"/>
          <ac:picMkLst>
            <pc:docMk/>
            <pc:sldMk cId="1719500559" sldId="339"/>
            <ac:picMk id="8" creationId="{420620EF-8D86-BEDC-49EB-00395EF332A2}"/>
          </ac:picMkLst>
        </pc:picChg>
      </pc:sldChg>
      <pc:sldChg chg="addSp delSp modSp add mod setBg">
        <pc:chgData name="Jeff Banham" userId="423d8ed8-7014-4682-9604-5a3673c5e126" providerId="ADAL" clId="{32DF5D9D-E2B4-4E96-A7DD-7BE8BA631501}" dt="2024-02-07T22:40:12.628" v="20885" actId="1076"/>
        <pc:sldMkLst>
          <pc:docMk/>
          <pc:sldMk cId="4080384346" sldId="340"/>
        </pc:sldMkLst>
        <pc:spChg chg="del mod">
          <ac:chgData name="Jeff Banham" userId="423d8ed8-7014-4682-9604-5a3673c5e126" providerId="ADAL" clId="{32DF5D9D-E2B4-4E96-A7DD-7BE8BA631501}" dt="2024-02-07T18:54:22.438" v="19864" actId="478"/>
          <ac:spMkLst>
            <pc:docMk/>
            <pc:sldMk cId="4080384346" sldId="340"/>
            <ac:spMk id="7" creationId="{E9B55B43-B682-5CED-64AB-60AACADCBB88}"/>
          </ac:spMkLst>
        </pc:spChg>
        <pc:spChg chg="add mod">
          <ac:chgData name="Jeff Banham" userId="423d8ed8-7014-4682-9604-5a3673c5e126" providerId="ADAL" clId="{32DF5D9D-E2B4-4E96-A7DD-7BE8BA631501}" dt="2024-02-07T22:40:05.944" v="20884" actId="14100"/>
          <ac:spMkLst>
            <pc:docMk/>
            <pc:sldMk cId="4080384346" sldId="340"/>
            <ac:spMk id="9" creationId="{4669BB97-7119-C407-0A74-7F2A6F95D676}"/>
          </ac:spMkLst>
        </pc:spChg>
        <pc:spChg chg="add mod ord">
          <ac:chgData name="Jeff Banham" userId="423d8ed8-7014-4682-9604-5a3673c5e126" providerId="ADAL" clId="{32DF5D9D-E2B4-4E96-A7DD-7BE8BA631501}" dt="2024-02-07T19:40:56.817" v="19980" actId="1076"/>
          <ac:spMkLst>
            <pc:docMk/>
            <pc:sldMk cId="4080384346" sldId="340"/>
            <ac:spMk id="12" creationId="{D38C557A-92BF-EF4C-FEF5-1D57A4006789}"/>
          </ac:spMkLst>
        </pc:spChg>
        <pc:spChg chg="add mod ord">
          <ac:chgData name="Jeff Banham" userId="423d8ed8-7014-4682-9604-5a3673c5e126" providerId="ADAL" clId="{32DF5D9D-E2B4-4E96-A7DD-7BE8BA631501}" dt="2024-02-07T19:41:10.305" v="19983" actId="1076"/>
          <ac:spMkLst>
            <pc:docMk/>
            <pc:sldMk cId="4080384346" sldId="340"/>
            <ac:spMk id="13" creationId="{FC0A1872-0FFC-73F9-FB70-3C19BE124678}"/>
          </ac:spMkLst>
        </pc:spChg>
        <pc:spChg chg="add mod ord">
          <ac:chgData name="Jeff Banham" userId="423d8ed8-7014-4682-9604-5a3673c5e126" providerId="ADAL" clId="{32DF5D9D-E2B4-4E96-A7DD-7BE8BA631501}" dt="2024-02-07T19:41:00.865" v="19981" actId="1076"/>
          <ac:spMkLst>
            <pc:docMk/>
            <pc:sldMk cId="4080384346" sldId="340"/>
            <ac:spMk id="14" creationId="{2EAFDD7A-2F72-017F-B008-93EB3AD95C52}"/>
          </ac:spMkLst>
        </pc:spChg>
        <pc:spChg chg="add mod ord">
          <ac:chgData name="Jeff Banham" userId="423d8ed8-7014-4682-9604-5a3673c5e126" providerId="ADAL" clId="{32DF5D9D-E2B4-4E96-A7DD-7BE8BA631501}" dt="2024-02-07T19:41:07.240" v="19982" actId="1076"/>
          <ac:spMkLst>
            <pc:docMk/>
            <pc:sldMk cId="4080384346" sldId="340"/>
            <ac:spMk id="15" creationId="{8D04E9C4-FEF2-B60D-19A5-C81CC531AB73}"/>
          </ac:spMkLst>
        </pc:spChg>
        <pc:spChg chg="add mod">
          <ac:chgData name="Jeff Banham" userId="423d8ed8-7014-4682-9604-5a3673c5e126" providerId="ADAL" clId="{32DF5D9D-E2B4-4E96-A7DD-7BE8BA631501}" dt="2024-02-07T22:39:34.532" v="20874" actId="1076"/>
          <ac:spMkLst>
            <pc:docMk/>
            <pc:sldMk cId="4080384346" sldId="340"/>
            <ac:spMk id="18" creationId="{C1EF9B26-4765-105E-59A5-E0683D4BFAEA}"/>
          </ac:spMkLst>
        </pc:spChg>
        <pc:spChg chg="add mod">
          <ac:chgData name="Jeff Banham" userId="423d8ed8-7014-4682-9604-5a3673c5e126" providerId="ADAL" clId="{32DF5D9D-E2B4-4E96-A7DD-7BE8BA631501}" dt="2024-02-07T22:39:24.660" v="20872" actId="1076"/>
          <ac:spMkLst>
            <pc:docMk/>
            <pc:sldMk cId="4080384346" sldId="340"/>
            <ac:spMk id="19" creationId="{7FB764FC-2C2C-E510-164C-6A5F6ABB85A2}"/>
          </ac:spMkLst>
        </pc:spChg>
        <pc:spChg chg="add mod">
          <ac:chgData name="Jeff Banham" userId="423d8ed8-7014-4682-9604-5a3673c5e126" providerId="ADAL" clId="{32DF5D9D-E2B4-4E96-A7DD-7BE8BA631501}" dt="2024-02-07T22:39:30.339" v="20873" actId="1076"/>
          <ac:spMkLst>
            <pc:docMk/>
            <pc:sldMk cId="4080384346" sldId="340"/>
            <ac:spMk id="20" creationId="{877BC7A4-DD1D-C4CC-9F9E-3ADBA45812EE}"/>
          </ac:spMkLst>
        </pc:spChg>
        <pc:spChg chg="add mod">
          <ac:chgData name="Jeff Banham" userId="423d8ed8-7014-4682-9604-5a3673c5e126" providerId="ADAL" clId="{32DF5D9D-E2B4-4E96-A7DD-7BE8BA631501}" dt="2024-02-07T22:39:45.604" v="20878" actId="20577"/>
          <ac:spMkLst>
            <pc:docMk/>
            <pc:sldMk cId="4080384346" sldId="340"/>
            <ac:spMk id="21" creationId="{F7203C3C-1196-8776-06E9-0302866B4B39}"/>
          </ac:spMkLst>
        </pc:spChg>
        <pc:picChg chg="add del mod">
          <ac:chgData name="Jeff Banham" userId="423d8ed8-7014-4682-9604-5a3673c5e126" providerId="ADAL" clId="{32DF5D9D-E2B4-4E96-A7DD-7BE8BA631501}" dt="2024-02-07T19:40:20.381" v="19968" actId="478"/>
          <ac:picMkLst>
            <pc:docMk/>
            <pc:sldMk cId="4080384346" sldId="340"/>
            <ac:picMk id="5" creationId="{876BE073-4C4C-9E03-4D28-EC2D2547597B}"/>
          </ac:picMkLst>
        </pc:picChg>
        <pc:picChg chg="add mod">
          <ac:chgData name="Jeff Banham" userId="423d8ed8-7014-4682-9604-5a3673c5e126" providerId="ADAL" clId="{32DF5D9D-E2B4-4E96-A7DD-7BE8BA631501}" dt="2024-02-03T14:39:48.658" v="4394"/>
          <ac:picMkLst>
            <pc:docMk/>
            <pc:sldMk cId="4080384346" sldId="340"/>
            <ac:picMk id="8" creationId="{2E85E705-4655-3B32-8C1A-2CC929B255A9}"/>
          </ac:picMkLst>
        </pc:picChg>
        <pc:picChg chg="add mod">
          <ac:chgData name="Jeff Banham" userId="423d8ed8-7014-4682-9604-5a3673c5e126" providerId="ADAL" clId="{32DF5D9D-E2B4-4E96-A7DD-7BE8BA631501}" dt="2024-02-07T22:40:12.628" v="20885" actId="1076"/>
          <ac:picMkLst>
            <pc:docMk/>
            <pc:sldMk cId="4080384346" sldId="340"/>
            <ac:picMk id="11" creationId="{08A0CB60-501C-9BF2-AEDC-A96F1EA59315}"/>
          </ac:picMkLst>
        </pc:picChg>
        <pc:picChg chg="add mod">
          <ac:chgData name="Jeff Banham" userId="423d8ed8-7014-4682-9604-5a3673c5e126" providerId="ADAL" clId="{32DF5D9D-E2B4-4E96-A7DD-7BE8BA631501}" dt="2024-02-07T19:40:50.825" v="19979" actId="1076"/>
          <ac:picMkLst>
            <pc:docMk/>
            <pc:sldMk cId="4080384346" sldId="340"/>
            <ac:picMk id="17" creationId="{579F8B36-B69F-AACD-E585-52A13C6209E0}"/>
          </ac:picMkLst>
        </pc:picChg>
      </pc:sldChg>
      <pc:sldChg chg="addSp modSp add del mod ord setBg">
        <pc:chgData name="Jeff Banham" userId="423d8ed8-7014-4682-9604-5a3673c5e126" providerId="ADAL" clId="{32DF5D9D-E2B4-4E96-A7DD-7BE8BA631501}" dt="2024-02-07T14:05:25.838" v="16535" actId="47"/>
        <pc:sldMkLst>
          <pc:docMk/>
          <pc:sldMk cId="3626443578" sldId="341"/>
        </pc:sldMkLst>
        <pc:spChg chg="add mod">
          <ac:chgData name="Jeff Banham" userId="423d8ed8-7014-4682-9604-5a3673c5e126" providerId="ADAL" clId="{32DF5D9D-E2B4-4E96-A7DD-7BE8BA631501}" dt="2024-02-02T21:27:13.591" v="2330" actId="20577"/>
          <ac:spMkLst>
            <pc:docMk/>
            <pc:sldMk cId="3626443578" sldId="341"/>
            <ac:spMk id="5" creationId="{960FBABD-8D4A-B0A1-420C-24564D3D505E}"/>
          </ac:spMkLst>
        </pc:spChg>
        <pc:spChg chg="mod">
          <ac:chgData name="Jeff Banham" userId="423d8ed8-7014-4682-9604-5a3673c5e126" providerId="ADAL" clId="{32DF5D9D-E2B4-4E96-A7DD-7BE8BA631501}" dt="2024-02-07T13:52:55.048" v="16262" actId="115"/>
          <ac:spMkLst>
            <pc:docMk/>
            <pc:sldMk cId="3626443578" sldId="341"/>
            <ac:spMk id="7" creationId="{E9B55B43-B682-5CED-64AB-60AACADCBB88}"/>
          </ac:spMkLst>
        </pc:spChg>
      </pc:sldChg>
      <pc:sldChg chg="addSp delSp modSp add mod setBg">
        <pc:chgData name="Jeff Banham" userId="423d8ed8-7014-4682-9604-5a3673c5e126" providerId="ADAL" clId="{32DF5D9D-E2B4-4E96-A7DD-7BE8BA631501}" dt="2024-02-07T22:41:15.053" v="20892" actId="1076"/>
        <pc:sldMkLst>
          <pc:docMk/>
          <pc:sldMk cId="3992467895" sldId="342"/>
        </pc:sldMkLst>
        <pc:spChg chg="add mod">
          <ac:chgData name="Jeff Banham" userId="423d8ed8-7014-4682-9604-5a3673c5e126" providerId="ADAL" clId="{32DF5D9D-E2B4-4E96-A7DD-7BE8BA631501}" dt="2024-02-07T13:50:01.707" v="16234" actId="1076"/>
          <ac:spMkLst>
            <pc:docMk/>
            <pc:sldMk cId="3992467895" sldId="342"/>
            <ac:spMk id="5" creationId="{9ECA1B84-EEC9-6A09-5016-9953024CDC4F}"/>
          </ac:spMkLst>
        </pc:spChg>
        <pc:spChg chg="mod">
          <ac:chgData name="Jeff Banham" userId="423d8ed8-7014-4682-9604-5a3673c5e126" providerId="ADAL" clId="{32DF5D9D-E2B4-4E96-A7DD-7BE8BA631501}" dt="2024-02-07T19:44:02.994" v="19992" actId="20577"/>
          <ac:spMkLst>
            <pc:docMk/>
            <pc:sldMk cId="3992467895" sldId="342"/>
            <ac:spMk id="7" creationId="{E9B55B43-B682-5CED-64AB-60AACADCBB88}"/>
          </ac:spMkLst>
        </pc:spChg>
        <pc:spChg chg="add mod">
          <ac:chgData name="Jeff Banham" userId="423d8ed8-7014-4682-9604-5a3673c5e126" providerId="ADAL" clId="{32DF5D9D-E2B4-4E96-A7DD-7BE8BA631501}" dt="2024-02-07T22:41:07.566" v="20890" actId="1076"/>
          <ac:spMkLst>
            <pc:docMk/>
            <pc:sldMk cId="3992467895" sldId="342"/>
            <ac:spMk id="8" creationId="{5270EEAA-8323-0212-532D-F5C98D1D8CD6}"/>
          </ac:spMkLst>
        </pc:spChg>
        <pc:spChg chg="add mod">
          <ac:chgData name="Jeff Banham" userId="423d8ed8-7014-4682-9604-5a3673c5e126" providerId="ADAL" clId="{32DF5D9D-E2B4-4E96-A7DD-7BE8BA631501}" dt="2024-02-07T22:41:11.205" v="20891" actId="1076"/>
          <ac:spMkLst>
            <pc:docMk/>
            <pc:sldMk cId="3992467895" sldId="342"/>
            <ac:spMk id="9" creationId="{831828EF-D9A8-D440-DA0A-16C25246C3E4}"/>
          </ac:spMkLst>
        </pc:spChg>
        <pc:spChg chg="add mod ord">
          <ac:chgData name="Jeff Banham" userId="423d8ed8-7014-4682-9604-5a3673c5e126" providerId="ADAL" clId="{32DF5D9D-E2B4-4E96-A7DD-7BE8BA631501}" dt="2024-02-07T13:49:55.842" v="16232" actId="1076"/>
          <ac:spMkLst>
            <pc:docMk/>
            <pc:sldMk cId="3992467895" sldId="342"/>
            <ac:spMk id="11" creationId="{6E1C9BD0-3C74-7870-26A8-19ACA79F8182}"/>
          </ac:spMkLst>
        </pc:spChg>
        <pc:spChg chg="add mod ord">
          <ac:chgData name="Jeff Banham" userId="423d8ed8-7014-4682-9604-5a3673c5e126" providerId="ADAL" clId="{32DF5D9D-E2B4-4E96-A7DD-7BE8BA631501}" dt="2024-02-03T13:59:52.548" v="2879" actId="1076"/>
          <ac:spMkLst>
            <pc:docMk/>
            <pc:sldMk cId="3992467895" sldId="342"/>
            <ac:spMk id="12" creationId="{13B22F37-A800-7781-2B73-9404AD70A8F3}"/>
          </ac:spMkLst>
        </pc:spChg>
        <pc:spChg chg="add mod">
          <ac:chgData name="Jeff Banham" userId="423d8ed8-7014-4682-9604-5a3673c5e126" providerId="ADAL" clId="{32DF5D9D-E2B4-4E96-A7DD-7BE8BA631501}" dt="2024-02-07T22:41:15.053" v="20892" actId="1076"/>
          <ac:spMkLst>
            <pc:docMk/>
            <pc:sldMk cId="3992467895" sldId="342"/>
            <ac:spMk id="13" creationId="{6281D118-973F-E844-5DAD-D96872B10D53}"/>
          </ac:spMkLst>
        </pc:spChg>
        <pc:picChg chg="add del mod">
          <ac:chgData name="Jeff Banham" userId="423d8ed8-7014-4682-9604-5a3673c5e126" providerId="ADAL" clId="{32DF5D9D-E2B4-4E96-A7DD-7BE8BA631501}" dt="2024-02-03T13:57:07.051" v="2849" actId="478"/>
          <ac:picMkLst>
            <pc:docMk/>
            <pc:sldMk cId="3992467895" sldId="342"/>
            <ac:picMk id="8" creationId="{12E0952B-7FBA-C76C-B751-AB57FCEB70E9}"/>
          </ac:picMkLst>
        </pc:picChg>
        <pc:picChg chg="add mod">
          <ac:chgData name="Jeff Banham" userId="423d8ed8-7014-4682-9604-5a3673c5e126" providerId="ADAL" clId="{32DF5D9D-E2B4-4E96-A7DD-7BE8BA631501}" dt="2024-02-07T19:44:10.224" v="19994" actId="1076"/>
          <ac:picMkLst>
            <pc:docMk/>
            <pc:sldMk cId="3992467895" sldId="342"/>
            <ac:picMk id="10" creationId="{767262A0-A5B3-F29D-0278-B1FA3C490615}"/>
          </ac:picMkLst>
        </pc:picChg>
        <pc:picChg chg="add mod">
          <ac:chgData name="Jeff Banham" userId="423d8ed8-7014-4682-9604-5a3673c5e126" providerId="ADAL" clId="{32DF5D9D-E2B4-4E96-A7DD-7BE8BA631501}" dt="2024-02-03T13:57:41.739" v="2859" actId="1076"/>
          <ac:picMkLst>
            <pc:docMk/>
            <pc:sldMk cId="3992467895" sldId="342"/>
            <ac:picMk id="14" creationId="{CE24033B-5334-7E89-0700-886BF049C4E2}"/>
          </ac:picMkLst>
        </pc:picChg>
        <pc:picChg chg="add mod">
          <ac:chgData name="Jeff Banham" userId="423d8ed8-7014-4682-9604-5a3673c5e126" providerId="ADAL" clId="{32DF5D9D-E2B4-4E96-A7DD-7BE8BA631501}" dt="2024-02-07T19:44:06.945" v="19993" actId="1076"/>
          <ac:picMkLst>
            <pc:docMk/>
            <pc:sldMk cId="3992467895" sldId="342"/>
            <ac:picMk id="16" creationId="{E91761A9-124F-5452-6CAF-4D57308174AD}"/>
          </ac:picMkLst>
        </pc:picChg>
        <pc:picChg chg="add mod">
          <ac:chgData name="Jeff Banham" userId="423d8ed8-7014-4682-9604-5a3673c5e126" providerId="ADAL" clId="{32DF5D9D-E2B4-4E96-A7DD-7BE8BA631501}" dt="2024-02-03T14:40:42.280" v="4398" actId="1076"/>
          <ac:picMkLst>
            <pc:docMk/>
            <pc:sldMk cId="3992467895" sldId="342"/>
            <ac:picMk id="18" creationId="{D809828B-C907-23AF-A9EA-5F329805224F}"/>
          </ac:picMkLst>
        </pc:picChg>
      </pc:sldChg>
      <pc:sldChg chg="addSp delSp modSp add del mod ord setBg">
        <pc:chgData name="Jeff Banham" userId="423d8ed8-7014-4682-9604-5a3673c5e126" providerId="ADAL" clId="{32DF5D9D-E2B4-4E96-A7DD-7BE8BA631501}" dt="2024-02-05T18:49:12.078" v="9965" actId="47"/>
        <pc:sldMkLst>
          <pc:docMk/>
          <pc:sldMk cId="262095623" sldId="343"/>
        </pc:sldMkLst>
        <pc:spChg chg="mod">
          <ac:chgData name="Jeff Banham" userId="423d8ed8-7014-4682-9604-5a3673c5e126" providerId="ADAL" clId="{32DF5D9D-E2B4-4E96-A7DD-7BE8BA631501}" dt="2024-02-02T21:26:00.517" v="2214" actId="20577"/>
          <ac:spMkLst>
            <pc:docMk/>
            <pc:sldMk cId="262095623" sldId="343"/>
            <ac:spMk id="3" creationId="{D678EA7A-6610-37FE-5D27-062AD7A4B779}"/>
          </ac:spMkLst>
        </pc:spChg>
        <pc:spChg chg="del">
          <ac:chgData name="Jeff Banham" userId="423d8ed8-7014-4682-9604-5a3673c5e126" providerId="ADAL" clId="{32DF5D9D-E2B4-4E96-A7DD-7BE8BA631501}" dt="2024-02-02T21:25:29.701" v="2078" actId="478"/>
          <ac:spMkLst>
            <pc:docMk/>
            <pc:sldMk cId="262095623" sldId="343"/>
            <ac:spMk id="4" creationId="{0AFBE0F4-60C3-8C04-65D8-9DF352190E3B}"/>
          </ac:spMkLst>
        </pc:spChg>
        <pc:grpChg chg="del">
          <ac:chgData name="Jeff Banham" userId="423d8ed8-7014-4682-9604-5a3673c5e126" providerId="ADAL" clId="{32DF5D9D-E2B4-4E96-A7DD-7BE8BA631501}" dt="2024-02-04T23:08:52.099" v="5203" actId="478"/>
          <ac:grpSpMkLst>
            <pc:docMk/>
            <pc:sldMk cId="262095623" sldId="343"/>
            <ac:grpSpMk id="815" creationId="{00000000-0000-0000-0000-000000000000}"/>
          </ac:grpSpMkLst>
        </pc:grpChg>
        <pc:picChg chg="add mod">
          <ac:chgData name="Jeff Banham" userId="423d8ed8-7014-4682-9604-5a3673c5e126" providerId="ADAL" clId="{32DF5D9D-E2B4-4E96-A7DD-7BE8BA631501}" dt="2024-02-04T14:33:28.958" v="4424"/>
          <ac:picMkLst>
            <pc:docMk/>
            <pc:sldMk cId="262095623" sldId="343"/>
            <ac:picMk id="6" creationId="{EAA2442E-CB02-A0E9-B120-1A4DEC2B4D7D}"/>
          </ac:picMkLst>
        </pc:picChg>
      </pc:sldChg>
      <pc:sldChg chg="addSp delSp modSp add mod setBg">
        <pc:chgData name="Jeff Banham" userId="423d8ed8-7014-4682-9604-5a3673c5e126" providerId="ADAL" clId="{32DF5D9D-E2B4-4E96-A7DD-7BE8BA631501}" dt="2024-02-07T14:06:12.178" v="16611" actId="115"/>
        <pc:sldMkLst>
          <pc:docMk/>
          <pc:sldMk cId="3150101414" sldId="344"/>
        </pc:sldMkLst>
        <pc:spChg chg="mod">
          <ac:chgData name="Jeff Banham" userId="423d8ed8-7014-4682-9604-5a3673c5e126" providerId="ADAL" clId="{32DF5D9D-E2B4-4E96-A7DD-7BE8BA631501}" dt="2024-02-07T14:06:12.178" v="16611" actId="115"/>
          <ac:spMkLst>
            <pc:docMk/>
            <pc:sldMk cId="3150101414" sldId="344"/>
            <ac:spMk id="7" creationId="{E9B55B43-B682-5CED-64AB-60AACADCBB88}"/>
          </ac:spMkLst>
        </pc:spChg>
        <pc:spChg chg="add mod">
          <ac:chgData name="Jeff Banham" userId="423d8ed8-7014-4682-9604-5a3673c5e126" providerId="ADAL" clId="{32DF5D9D-E2B4-4E96-A7DD-7BE8BA631501}" dt="2024-02-03T14:01:54.072" v="2958" actId="1076"/>
          <ac:spMkLst>
            <pc:docMk/>
            <pc:sldMk cId="3150101414" sldId="344"/>
            <ac:spMk id="11" creationId="{221171C6-5D5E-BD5B-1C64-4C94FD30D79A}"/>
          </ac:spMkLst>
        </pc:spChg>
        <pc:picChg chg="del">
          <ac:chgData name="Jeff Banham" userId="423d8ed8-7014-4682-9604-5a3673c5e126" providerId="ADAL" clId="{32DF5D9D-E2B4-4E96-A7DD-7BE8BA631501}" dt="2024-02-03T13:48:01.436" v="2837" actId="478"/>
          <ac:picMkLst>
            <pc:docMk/>
            <pc:sldMk cId="3150101414" sldId="344"/>
            <ac:picMk id="8" creationId="{12E0952B-7FBA-C76C-B751-AB57FCEB70E9}"/>
          </ac:picMkLst>
        </pc:picChg>
        <pc:picChg chg="add mod">
          <ac:chgData name="Jeff Banham" userId="423d8ed8-7014-4682-9604-5a3673c5e126" providerId="ADAL" clId="{32DF5D9D-E2B4-4E96-A7DD-7BE8BA631501}" dt="2024-02-03T14:01:01.370" v="2887" actId="1076"/>
          <ac:picMkLst>
            <pc:docMk/>
            <pc:sldMk cId="3150101414" sldId="344"/>
            <ac:picMk id="9" creationId="{1C902CAA-F9A7-630A-0FB2-C4055A9502C4}"/>
          </ac:picMkLst>
        </pc:picChg>
        <pc:picChg chg="del">
          <ac:chgData name="Jeff Banham" userId="423d8ed8-7014-4682-9604-5a3673c5e126" providerId="ADAL" clId="{32DF5D9D-E2B4-4E96-A7DD-7BE8BA631501}" dt="2024-02-03T13:48:06.390" v="2839" actId="478"/>
          <ac:picMkLst>
            <pc:docMk/>
            <pc:sldMk cId="3150101414" sldId="344"/>
            <ac:picMk id="10" creationId="{767262A0-A5B3-F29D-0278-B1FA3C490615}"/>
          </ac:picMkLst>
        </pc:picChg>
        <pc:picChg chg="add mod">
          <ac:chgData name="Jeff Banham" userId="423d8ed8-7014-4682-9604-5a3673c5e126" providerId="ADAL" clId="{32DF5D9D-E2B4-4E96-A7DD-7BE8BA631501}" dt="2024-02-03T14:40:47.999" v="4400"/>
          <ac:picMkLst>
            <pc:docMk/>
            <pc:sldMk cId="3150101414" sldId="344"/>
            <ac:picMk id="12" creationId="{4684A59F-4A56-EF35-58F6-CADC28413130}"/>
          </ac:picMkLst>
        </pc:picChg>
      </pc:sldChg>
      <pc:sldChg chg="addSp delSp modSp add mod setBg">
        <pc:chgData name="Jeff Banham" userId="423d8ed8-7014-4682-9604-5a3673c5e126" providerId="ADAL" clId="{32DF5D9D-E2B4-4E96-A7DD-7BE8BA631501}" dt="2024-02-07T22:42:26.714" v="20901" actId="478"/>
        <pc:sldMkLst>
          <pc:docMk/>
          <pc:sldMk cId="1876935326" sldId="345"/>
        </pc:sldMkLst>
        <pc:spChg chg="add mod">
          <ac:chgData name="Jeff Banham" userId="423d8ed8-7014-4682-9604-5a3673c5e126" providerId="ADAL" clId="{32DF5D9D-E2B4-4E96-A7DD-7BE8BA631501}" dt="2024-02-07T22:42:05.327" v="20898" actId="1076"/>
          <ac:spMkLst>
            <pc:docMk/>
            <pc:sldMk cId="1876935326" sldId="345"/>
            <ac:spMk id="5" creationId="{C3530CB0-2486-431B-8AA0-029B0DA866A2}"/>
          </ac:spMkLst>
        </pc:spChg>
        <pc:spChg chg="mod">
          <ac:chgData name="Jeff Banham" userId="423d8ed8-7014-4682-9604-5a3673c5e126" providerId="ADAL" clId="{32DF5D9D-E2B4-4E96-A7DD-7BE8BA631501}" dt="2024-02-07T14:06:17.161" v="16613" actId="115"/>
          <ac:spMkLst>
            <pc:docMk/>
            <pc:sldMk cId="1876935326" sldId="345"/>
            <ac:spMk id="7" creationId="{E9B55B43-B682-5CED-64AB-60AACADCBB88}"/>
          </ac:spMkLst>
        </pc:spChg>
        <pc:spChg chg="add mod">
          <ac:chgData name="Jeff Banham" userId="423d8ed8-7014-4682-9604-5a3673c5e126" providerId="ADAL" clId="{32DF5D9D-E2B4-4E96-A7DD-7BE8BA631501}" dt="2024-02-07T22:42:10.573" v="20899" actId="1076"/>
          <ac:spMkLst>
            <pc:docMk/>
            <pc:sldMk cId="1876935326" sldId="345"/>
            <ac:spMk id="9" creationId="{1DD35D20-1E80-4716-C06A-8B08B79C7B7B}"/>
          </ac:spMkLst>
        </pc:spChg>
        <pc:spChg chg="add mod">
          <ac:chgData name="Jeff Banham" userId="423d8ed8-7014-4682-9604-5a3673c5e126" providerId="ADAL" clId="{32DF5D9D-E2B4-4E96-A7DD-7BE8BA631501}" dt="2024-02-03T14:11:11.332" v="3387" actId="1076"/>
          <ac:spMkLst>
            <pc:docMk/>
            <pc:sldMk cId="1876935326" sldId="345"/>
            <ac:spMk id="11" creationId="{0BF482F6-2BF6-1DC1-07B3-0782820598AF}"/>
          </ac:spMkLst>
        </pc:spChg>
        <pc:spChg chg="add mod">
          <ac:chgData name="Jeff Banham" userId="423d8ed8-7014-4682-9604-5a3673c5e126" providerId="ADAL" clId="{32DF5D9D-E2B4-4E96-A7DD-7BE8BA631501}" dt="2024-02-03T14:11:16.362" v="3389" actId="1076"/>
          <ac:spMkLst>
            <pc:docMk/>
            <pc:sldMk cId="1876935326" sldId="345"/>
            <ac:spMk id="12" creationId="{82E55EB7-5D4D-C3CA-B29A-AF03CA3EC95C}"/>
          </ac:spMkLst>
        </pc:spChg>
        <pc:spChg chg="add del mod">
          <ac:chgData name="Jeff Banham" userId="423d8ed8-7014-4682-9604-5a3673c5e126" providerId="ADAL" clId="{32DF5D9D-E2B4-4E96-A7DD-7BE8BA631501}" dt="2024-02-07T22:42:26.714" v="20901" actId="478"/>
          <ac:spMkLst>
            <pc:docMk/>
            <pc:sldMk cId="1876935326" sldId="345"/>
            <ac:spMk id="14" creationId="{12DC085D-0F4E-CF53-1657-5D2FFDE187AD}"/>
          </ac:spMkLst>
        </pc:spChg>
        <pc:picChg chg="add mod">
          <ac:chgData name="Jeff Banham" userId="423d8ed8-7014-4682-9604-5a3673c5e126" providerId="ADAL" clId="{32DF5D9D-E2B4-4E96-A7DD-7BE8BA631501}" dt="2024-02-03T14:09:58.295" v="3280" actId="1076"/>
          <ac:picMkLst>
            <pc:docMk/>
            <pc:sldMk cId="1876935326" sldId="345"/>
            <ac:picMk id="8" creationId="{48CD5999-C4A9-2E8C-2F96-35A1E6F0E243}"/>
          </ac:picMkLst>
        </pc:picChg>
        <pc:picChg chg="add mod">
          <ac:chgData name="Jeff Banham" userId="423d8ed8-7014-4682-9604-5a3673c5e126" providerId="ADAL" clId="{32DF5D9D-E2B4-4E96-A7DD-7BE8BA631501}" dt="2024-02-03T14:10:27.391" v="3283" actId="1076"/>
          <ac:picMkLst>
            <pc:docMk/>
            <pc:sldMk cId="1876935326" sldId="345"/>
            <ac:picMk id="10" creationId="{DB18A575-8AC9-9CE7-0644-3C3556C6FB76}"/>
          </ac:picMkLst>
        </pc:picChg>
        <pc:picChg chg="add mod">
          <ac:chgData name="Jeff Banham" userId="423d8ed8-7014-4682-9604-5a3673c5e126" providerId="ADAL" clId="{32DF5D9D-E2B4-4E96-A7DD-7BE8BA631501}" dt="2024-02-03T14:40:50.864" v="4401"/>
          <ac:picMkLst>
            <pc:docMk/>
            <pc:sldMk cId="1876935326" sldId="345"/>
            <ac:picMk id="13" creationId="{AB758D34-4218-59EC-9C46-38803285DED5}"/>
          </ac:picMkLst>
        </pc:picChg>
      </pc:sldChg>
      <pc:sldChg chg="addSp delSp modSp add mod setBg">
        <pc:chgData name="Jeff Banham" userId="423d8ed8-7014-4682-9604-5a3673c5e126" providerId="ADAL" clId="{32DF5D9D-E2B4-4E96-A7DD-7BE8BA631501}" dt="2024-02-07T22:43:13.894" v="20909" actId="20577"/>
        <pc:sldMkLst>
          <pc:docMk/>
          <pc:sldMk cId="3184444833" sldId="346"/>
        </pc:sldMkLst>
        <pc:spChg chg="add mod">
          <ac:chgData name="Jeff Banham" userId="423d8ed8-7014-4682-9604-5a3673c5e126" providerId="ADAL" clId="{32DF5D9D-E2B4-4E96-A7DD-7BE8BA631501}" dt="2024-02-07T22:42:46.032" v="20903" actId="1076"/>
          <ac:spMkLst>
            <pc:docMk/>
            <pc:sldMk cId="3184444833" sldId="346"/>
            <ac:spMk id="5" creationId="{FA2F8BAF-759A-5288-6B0E-41CB0484C621}"/>
          </ac:spMkLst>
        </pc:spChg>
        <pc:spChg chg="mod">
          <ac:chgData name="Jeff Banham" userId="423d8ed8-7014-4682-9604-5a3673c5e126" providerId="ADAL" clId="{32DF5D9D-E2B4-4E96-A7DD-7BE8BA631501}" dt="2024-02-07T14:06:22.498" v="16615" actId="115"/>
          <ac:spMkLst>
            <pc:docMk/>
            <pc:sldMk cId="3184444833" sldId="346"/>
            <ac:spMk id="7" creationId="{E9B55B43-B682-5CED-64AB-60AACADCBB88}"/>
          </ac:spMkLst>
        </pc:spChg>
        <pc:spChg chg="add mod">
          <ac:chgData name="Jeff Banham" userId="423d8ed8-7014-4682-9604-5a3673c5e126" providerId="ADAL" clId="{32DF5D9D-E2B4-4E96-A7DD-7BE8BA631501}" dt="2024-02-07T22:42:49.774" v="20904" actId="1076"/>
          <ac:spMkLst>
            <pc:docMk/>
            <pc:sldMk cId="3184444833" sldId="346"/>
            <ac:spMk id="8" creationId="{B72B610A-CCA4-E946-B360-070E5ACF7E38}"/>
          </ac:spMkLst>
        </pc:spChg>
        <pc:spChg chg="add mod ord">
          <ac:chgData name="Jeff Banham" userId="423d8ed8-7014-4682-9604-5a3673c5e126" providerId="ADAL" clId="{32DF5D9D-E2B4-4E96-A7DD-7BE8BA631501}" dt="2024-02-03T14:13:34.194" v="3437" actId="1076"/>
          <ac:spMkLst>
            <pc:docMk/>
            <pc:sldMk cId="3184444833" sldId="346"/>
            <ac:spMk id="9" creationId="{3EC78580-4048-A83F-32C2-AB89D3C18025}"/>
          </ac:spMkLst>
        </pc:spChg>
        <pc:spChg chg="add mod">
          <ac:chgData name="Jeff Banham" userId="423d8ed8-7014-4682-9604-5a3673c5e126" providerId="ADAL" clId="{32DF5D9D-E2B4-4E96-A7DD-7BE8BA631501}" dt="2024-02-07T22:42:54.406" v="20905" actId="1076"/>
          <ac:spMkLst>
            <pc:docMk/>
            <pc:sldMk cId="3184444833" sldId="346"/>
            <ac:spMk id="10" creationId="{86776569-22EA-ACD1-2876-07C628B4C9BC}"/>
          </ac:spMkLst>
        </pc:spChg>
        <pc:spChg chg="add mod">
          <ac:chgData name="Jeff Banham" userId="423d8ed8-7014-4682-9604-5a3673c5e126" providerId="ADAL" clId="{32DF5D9D-E2B4-4E96-A7DD-7BE8BA631501}" dt="2024-02-03T14:13:48.630" v="3440" actId="1076"/>
          <ac:spMkLst>
            <pc:docMk/>
            <pc:sldMk cId="3184444833" sldId="346"/>
            <ac:spMk id="12" creationId="{271FF855-ED97-1700-E6C3-81B8410970F1}"/>
          </ac:spMkLst>
        </pc:spChg>
        <pc:spChg chg="add mod">
          <ac:chgData name="Jeff Banham" userId="423d8ed8-7014-4682-9604-5a3673c5e126" providerId="ADAL" clId="{32DF5D9D-E2B4-4E96-A7DD-7BE8BA631501}" dt="2024-02-03T14:13:52.757" v="3441" actId="1076"/>
          <ac:spMkLst>
            <pc:docMk/>
            <pc:sldMk cId="3184444833" sldId="346"/>
            <ac:spMk id="13" creationId="{A92EB97E-C4E5-48CE-E83D-BEAB7B1D1828}"/>
          </ac:spMkLst>
        </pc:spChg>
        <pc:spChg chg="add mod">
          <ac:chgData name="Jeff Banham" userId="423d8ed8-7014-4682-9604-5a3673c5e126" providerId="ADAL" clId="{32DF5D9D-E2B4-4E96-A7DD-7BE8BA631501}" dt="2024-02-07T22:43:13.894" v="20909" actId="20577"/>
          <ac:spMkLst>
            <pc:docMk/>
            <pc:sldMk cId="3184444833" sldId="346"/>
            <ac:spMk id="14" creationId="{395ABE65-1231-987C-4AEA-7A112BE1753B}"/>
          </ac:spMkLst>
        </pc:spChg>
        <pc:spChg chg="add mod">
          <ac:chgData name="Jeff Banham" userId="423d8ed8-7014-4682-9604-5a3673c5e126" providerId="ADAL" clId="{32DF5D9D-E2B4-4E96-A7DD-7BE8BA631501}" dt="2024-02-03T14:16:29.382" v="3566" actId="1076"/>
          <ac:spMkLst>
            <pc:docMk/>
            <pc:sldMk cId="3184444833" sldId="346"/>
            <ac:spMk id="18" creationId="{7DEB1387-D8FA-B97D-4B2A-80BF51DCFAC0}"/>
          </ac:spMkLst>
        </pc:spChg>
        <pc:picChg chg="add del mod">
          <ac:chgData name="Jeff Banham" userId="423d8ed8-7014-4682-9604-5a3673c5e126" providerId="ADAL" clId="{32DF5D9D-E2B4-4E96-A7DD-7BE8BA631501}" dt="2024-02-03T14:13:13.220" v="3430" actId="478"/>
          <ac:picMkLst>
            <pc:docMk/>
            <pc:sldMk cId="3184444833" sldId="346"/>
            <ac:picMk id="8" creationId="{E26A4112-7FE3-53E9-FD4F-09BE7B8BFD7A}"/>
          </ac:picMkLst>
        </pc:picChg>
        <pc:picChg chg="add mod">
          <ac:chgData name="Jeff Banham" userId="423d8ed8-7014-4682-9604-5a3673c5e126" providerId="ADAL" clId="{32DF5D9D-E2B4-4E96-A7DD-7BE8BA631501}" dt="2024-02-03T14:13:21.725" v="3434" actId="14100"/>
          <ac:picMkLst>
            <pc:docMk/>
            <pc:sldMk cId="3184444833" sldId="346"/>
            <ac:picMk id="11" creationId="{6718B2ED-FE69-24C7-3163-0C00288FC2F0}"/>
          </ac:picMkLst>
        </pc:picChg>
        <pc:picChg chg="add mod">
          <ac:chgData name="Jeff Banham" userId="423d8ed8-7014-4682-9604-5a3673c5e126" providerId="ADAL" clId="{32DF5D9D-E2B4-4E96-A7DD-7BE8BA631501}" dt="2024-02-03T14:15:25.206" v="3560" actId="1076"/>
          <ac:picMkLst>
            <pc:docMk/>
            <pc:sldMk cId="3184444833" sldId="346"/>
            <ac:picMk id="15" creationId="{1E2B448F-5BB4-3072-BF88-4F585A213E2E}"/>
          </ac:picMkLst>
        </pc:picChg>
        <pc:picChg chg="add mod">
          <ac:chgData name="Jeff Banham" userId="423d8ed8-7014-4682-9604-5a3673c5e126" providerId="ADAL" clId="{32DF5D9D-E2B4-4E96-A7DD-7BE8BA631501}" dt="2024-02-03T14:16:17.585" v="3564" actId="1076"/>
          <ac:picMkLst>
            <pc:docMk/>
            <pc:sldMk cId="3184444833" sldId="346"/>
            <ac:picMk id="17" creationId="{A319A014-A30B-8996-5CE9-5AA84408DAFA}"/>
          </ac:picMkLst>
        </pc:picChg>
        <pc:picChg chg="add mod">
          <ac:chgData name="Jeff Banham" userId="423d8ed8-7014-4682-9604-5a3673c5e126" providerId="ADAL" clId="{32DF5D9D-E2B4-4E96-A7DD-7BE8BA631501}" dt="2024-02-03T14:17:05.340" v="3606" actId="1076"/>
          <ac:picMkLst>
            <pc:docMk/>
            <pc:sldMk cId="3184444833" sldId="346"/>
            <ac:picMk id="20" creationId="{17F2E991-6F97-D633-40A0-C3B4106429F7}"/>
          </ac:picMkLst>
        </pc:picChg>
        <pc:picChg chg="add mod">
          <ac:chgData name="Jeff Banham" userId="423d8ed8-7014-4682-9604-5a3673c5e126" providerId="ADAL" clId="{32DF5D9D-E2B4-4E96-A7DD-7BE8BA631501}" dt="2024-02-03T14:40:56.005" v="4402"/>
          <ac:picMkLst>
            <pc:docMk/>
            <pc:sldMk cId="3184444833" sldId="346"/>
            <ac:picMk id="21" creationId="{C54294B3-ED39-4837-1384-232371912148}"/>
          </ac:picMkLst>
        </pc:picChg>
      </pc:sldChg>
      <pc:sldChg chg="addSp modSp add mod setBg">
        <pc:chgData name="Jeff Banham" userId="423d8ed8-7014-4682-9604-5a3673c5e126" providerId="ADAL" clId="{32DF5D9D-E2B4-4E96-A7DD-7BE8BA631501}" dt="2024-02-07T22:43:38.370" v="20917" actId="20577"/>
        <pc:sldMkLst>
          <pc:docMk/>
          <pc:sldMk cId="342446655" sldId="347"/>
        </pc:sldMkLst>
        <pc:spChg chg="add mod">
          <ac:chgData name="Jeff Banham" userId="423d8ed8-7014-4682-9604-5a3673c5e126" providerId="ADAL" clId="{32DF5D9D-E2B4-4E96-A7DD-7BE8BA631501}" dt="2024-02-07T22:43:38.370" v="20917" actId="20577"/>
          <ac:spMkLst>
            <pc:docMk/>
            <pc:sldMk cId="342446655" sldId="347"/>
            <ac:spMk id="5" creationId="{4B3774C2-FEFC-02E5-A076-540F325F316C}"/>
          </ac:spMkLst>
        </pc:spChg>
        <pc:spChg chg="mod">
          <ac:chgData name="Jeff Banham" userId="423d8ed8-7014-4682-9604-5a3673c5e126" providerId="ADAL" clId="{32DF5D9D-E2B4-4E96-A7DD-7BE8BA631501}" dt="2024-02-07T19:45:55.441" v="20012" actId="20577"/>
          <ac:spMkLst>
            <pc:docMk/>
            <pc:sldMk cId="342446655" sldId="347"/>
            <ac:spMk id="7" creationId="{E9B55B43-B682-5CED-64AB-60AACADCBB88}"/>
          </ac:spMkLst>
        </pc:spChg>
        <pc:spChg chg="add mod">
          <ac:chgData name="Jeff Banham" userId="423d8ed8-7014-4682-9604-5a3673c5e126" providerId="ADAL" clId="{32DF5D9D-E2B4-4E96-A7DD-7BE8BA631501}" dt="2024-02-03T14:18:52.192" v="3611" actId="1076"/>
          <ac:spMkLst>
            <pc:docMk/>
            <pc:sldMk cId="342446655" sldId="347"/>
            <ac:spMk id="9" creationId="{6B563CF3-ED32-6E29-55BA-77C69AE768CD}"/>
          </ac:spMkLst>
        </pc:spChg>
        <pc:spChg chg="add mod">
          <ac:chgData name="Jeff Banham" userId="423d8ed8-7014-4682-9604-5a3673c5e126" providerId="ADAL" clId="{32DF5D9D-E2B4-4E96-A7DD-7BE8BA631501}" dt="2024-02-03T14:19:03.641" v="3615" actId="1076"/>
          <ac:spMkLst>
            <pc:docMk/>
            <pc:sldMk cId="342446655" sldId="347"/>
            <ac:spMk id="10" creationId="{EA744ED5-376F-4051-6AE7-C5C902181786}"/>
          </ac:spMkLst>
        </pc:spChg>
        <pc:spChg chg="add mod">
          <ac:chgData name="Jeff Banham" userId="423d8ed8-7014-4682-9604-5a3673c5e126" providerId="ADAL" clId="{32DF5D9D-E2B4-4E96-A7DD-7BE8BA631501}" dt="2024-02-07T22:43:32.246" v="20914" actId="20577"/>
          <ac:spMkLst>
            <pc:docMk/>
            <pc:sldMk cId="342446655" sldId="347"/>
            <ac:spMk id="12" creationId="{BECDECE7-C4DF-4B36-F6F5-F8E5E1CBC8E2}"/>
          </ac:spMkLst>
        </pc:spChg>
        <pc:picChg chg="add mod">
          <ac:chgData name="Jeff Banham" userId="423d8ed8-7014-4682-9604-5a3673c5e126" providerId="ADAL" clId="{32DF5D9D-E2B4-4E96-A7DD-7BE8BA631501}" dt="2024-02-03T14:18:36.522" v="3609" actId="1076"/>
          <ac:picMkLst>
            <pc:docMk/>
            <pc:sldMk cId="342446655" sldId="347"/>
            <ac:picMk id="8" creationId="{80236A78-5A3B-0E58-EADF-57AB1748EF0F}"/>
          </ac:picMkLst>
        </pc:picChg>
        <pc:picChg chg="add mod">
          <ac:chgData name="Jeff Banham" userId="423d8ed8-7014-4682-9604-5a3673c5e126" providerId="ADAL" clId="{32DF5D9D-E2B4-4E96-A7DD-7BE8BA631501}" dt="2024-02-03T14:40:57.623" v="4403"/>
          <ac:picMkLst>
            <pc:docMk/>
            <pc:sldMk cId="342446655" sldId="347"/>
            <ac:picMk id="11" creationId="{5C4796B2-502C-FCAF-4FFA-3D7DD0456143}"/>
          </ac:picMkLst>
        </pc:picChg>
      </pc:sldChg>
      <pc:sldChg chg="addSp modSp add mod setBg">
        <pc:chgData name="Jeff Banham" userId="423d8ed8-7014-4682-9604-5a3673c5e126" providerId="ADAL" clId="{32DF5D9D-E2B4-4E96-A7DD-7BE8BA631501}" dt="2024-02-07T22:41:42.373" v="20896" actId="1076"/>
        <pc:sldMkLst>
          <pc:docMk/>
          <pc:sldMk cId="1557043217" sldId="348"/>
        </pc:sldMkLst>
        <pc:spChg chg="add mod">
          <ac:chgData name="Jeff Banham" userId="423d8ed8-7014-4682-9604-5a3673c5e126" providerId="ADAL" clId="{32DF5D9D-E2B4-4E96-A7DD-7BE8BA631501}" dt="2024-02-07T22:41:32.317" v="20894" actId="1076"/>
          <ac:spMkLst>
            <pc:docMk/>
            <pc:sldMk cId="1557043217" sldId="348"/>
            <ac:spMk id="5" creationId="{436766DA-3DC1-A4FC-B41B-AA0BE610AF95}"/>
          </ac:spMkLst>
        </pc:spChg>
        <pc:spChg chg="mod">
          <ac:chgData name="Jeff Banham" userId="423d8ed8-7014-4682-9604-5a3673c5e126" providerId="ADAL" clId="{32DF5D9D-E2B4-4E96-A7DD-7BE8BA631501}" dt="2024-02-07T19:44:45.059" v="20010" actId="20577"/>
          <ac:spMkLst>
            <pc:docMk/>
            <pc:sldMk cId="1557043217" sldId="348"/>
            <ac:spMk id="7" creationId="{E9B55B43-B682-5CED-64AB-60AACADCBB88}"/>
          </ac:spMkLst>
        </pc:spChg>
        <pc:spChg chg="add mod">
          <ac:chgData name="Jeff Banham" userId="423d8ed8-7014-4682-9604-5a3673c5e126" providerId="ADAL" clId="{32DF5D9D-E2B4-4E96-A7DD-7BE8BA631501}" dt="2024-02-03T14:07:28.744" v="3189" actId="1076"/>
          <ac:spMkLst>
            <pc:docMk/>
            <pc:sldMk cId="1557043217" sldId="348"/>
            <ac:spMk id="9" creationId="{921E515C-47F0-FB39-8B33-D97A73DFF8CC}"/>
          </ac:spMkLst>
        </pc:spChg>
        <pc:spChg chg="add mod">
          <ac:chgData name="Jeff Banham" userId="423d8ed8-7014-4682-9604-5a3673c5e126" providerId="ADAL" clId="{32DF5D9D-E2B4-4E96-A7DD-7BE8BA631501}" dt="2024-02-03T14:07:24.029" v="3188" actId="1076"/>
          <ac:spMkLst>
            <pc:docMk/>
            <pc:sldMk cId="1557043217" sldId="348"/>
            <ac:spMk id="10" creationId="{A07DC7F6-EC52-420E-0C53-D5E9062EAFF9}"/>
          </ac:spMkLst>
        </pc:spChg>
        <pc:spChg chg="add mod">
          <ac:chgData name="Jeff Banham" userId="423d8ed8-7014-4682-9604-5a3673c5e126" providerId="ADAL" clId="{32DF5D9D-E2B4-4E96-A7DD-7BE8BA631501}" dt="2024-02-03T14:08:14.914" v="3195" actId="14100"/>
          <ac:spMkLst>
            <pc:docMk/>
            <pc:sldMk cId="1557043217" sldId="348"/>
            <ac:spMk id="11" creationId="{236243C4-578B-1617-1B5B-E75B8D648277}"/>
          </ac:spMkLst>
        </pc:spChg>
        <pc:spChg chg="add mod">
          <ac:chgData name="Jeff Banham" userId="423d8ed8-7014-4682-9604-5a3673c5e126" providerId="ADAL" clId="{32DF5D9D-E2B4-4E96-A7DD-7BE8BA631501}" dt="2024-02-07T22:41:42.373" v="20896" actId="1076"/>
          <ac:spMkLst>
            <pc:docMk/>
            <pc:sldMk cId="1557043217" sldId="348"/>
            <ac:spMk id="13" creationId="{71ABE8E2-79AA-4FB9-6C89-4D21338B9091}"/>
          </ac:spMkLst>
        </pc:spChg>
        <pc:spChg chg="add mod">
          <ac:chgData name="Jeff Banham" userId="423d8ed8-7014-4682-9604-5a3673c5e126" providerId="ADAL" clId="{32DF5D9D-E2B4-4E96-A7DD-7BE8BA631501}" dt="2024-02-07T22:41:37.269" v="20895" actId="1076"/>
          <ac:spMkLst>
            <pc:docMk/>
            <pc:sldMk cId="1557043217" sldId="348"/>
            <ac:spMk id="14" creationId="{227C9EE4-7DAC-5061-F972-9121B25AF035}"/>
          </ac:spMkLst>
        </pc:spChg>
        <pc:picChg chg="add mod">
          <ac:chgData name="Jeff Banham" userId="423d8ed8-7014-4682-9604-5a3673c5e126" providerId="ADAL" clId="{32DF5D9D-E2B4-4E96-A7DD-7BE8BA631501}" dt="2024-02-03T14:04:51.073" v="2962" actId="1076"/>
          <ac:picMkLst>
            <pc:docMk/>
            <pc:sldMk cId="1557043217" sldId="348"/>
            <ac:picMk id="8" creationId="{852449D1-30C9-4C8F-E22A-B32210EB10FA}"/>
          </ac:picMkLst>
        </pc:picChg>
        <pc:picChg chg="add mod">
          <ac:chgData name="Jeff Banham" userId="423d8ed8-7014-4682-9604-5a3673c5e126" providerId="ADAL" clId="{32DF5D9D-E2B4-4E96-A7DD-7BE8BA631501}" dt="2024-02-03T14:40:46.358" v="4399"/>
          <ac:picMkLst>
            <pc:docMk/>
            <pc:sldMk cId="1557043217" sldId="348"/>
            <ac:picMk id="12" creationId="{CCFBF43A-9032-7C4D-D3A8-43750BEB0ED3}"/>
          </ac:picMkLst>
        </pc:picChg>
      </pc:sldChg>
      <pc:sldChg chg="addSp delSp modSp add mod setBg">
        <pc:chgData name="Jeff Banham" userId="423d8ed8-7014-4682-9604-5a3673c5e126" providerId="ADAL" clId="{32DF5D9D-E2B4-4E96-A7DD-7BE8BA631501}" dt="2024-02-07T22:45:14.648" v="20923" actId="14100"/>
        <pc:sldMkLst>
          <pc:docMk/>
          <pc:sldMk cId="971205698" sldId="349"/>
        </pc:sldMkLst>
        <pc:spChg chg="add mod">
          <ac:chgData name="Jeff Banham" userId="423d8ed8-7014-4682-9604-5a3673c5e126" providerId="ADAL" clId="{32DF5D9D-E2B4-4E96-A7DD-7BE8BA631501}" dt="2024-02-07T22:44:17.984" v="20919" actId="1076"/>
          <ac:spMkLst>
            <pc:docMk/>
            <pc:sldMk cId="971205698" sldId="349"/>
            <ac:spMk id="5" creationId="{F8252C72-3627-A8B5-8410-C37AF6C52E72}"/>
          </ac:spMkLst>
        </pc:spChg>
        <pc:spChg chg="mod">
          <ac:chgData name="Jeff Banham" userId="423d8ed8-7014-4682-9604-5a3673c5e126" providerId="ADAL" clId="{32DF5D9D-E2B4-4E96-A7DD-7BE8BA631501}" dt="2024-02-07T19:46:28.370" v="20021" actId="20577"/>
          <ac:spMkLst>
            <pc:docMk/>
            <pc:sldMk cId="971205698" sldId="349"/>
            <ac:spMk id="7" creationId="{E9B55B43-B682-5CED-64AB-60AACADCBB88}"/>
          </ac:spMkLst>
        </pc:spChg>
        <pc:spChg chg="add del mod">
          <ac:chgData name="Jeff Banham" userId="423d8ed8-7014-4682-9604-5a3673c5e126" providerId="ADAL" clId="{32DF5D9D-E2B4-4E96-A7DD-7BE8BA631501}" dt="2024-02-07T22:45:08.217" v="20922" actId="478"/>
          <ac:spMkLst>
            <pc:docMk/>
            <pc:sldMk cId="971205698" sldId="349"/>
            <ac:spMk id="9" creationId="{ED25BF2D-2EBE-3346-E4A9-EE9E42A5035F}"/>
          </ac:spMkLst>
        </pc:spChg>
        <pc:spChg chg="add mod">
          <ac:chgData name="Jeff Banham" userId="423d8ed8-7014-4682-9604-5a3673c5e126" providerId="ADAL" clId="{32DF5D9D-E2B4-4E96-A7DD-7BE8BA631501}" dt="2024-02-07T22:44:28.591" v="20920" actId="1076"/>
          <ac:spMkLst>
            <pc:docMk/>
            <pc:sldMk cId="971205698" sldId="349"/>
            <ac:spMk id="10" creationId="{B14F1D76-70B6-8A8C-AECE-1685473DAAE1}"/>
          </ac:spMkLst>
        </pc:spChg>
        <pc:spChg chg="add mod">
          <ac:chgData name="Jeff Banham" userId="423d8ed8-7014-4682-9604-5a3673c5e126" providerId="ADAL" clId="{32DF5D9D-E2B4-4E96-A7DD-7BE8BA631501}" dt="2024-02-03T14:27:39.157" v="3857" actId="1076"/>
          <ac:spMkLst>
            <pc:docMk/>
            <pc:sldMk cId="971205698" sldId="349"/>
            <ac:spMk id="12" creationId="{6E013009-4E18-66B8-9536-DD085543AA9C}"/>
          </ac:spMkLst>
        </pc:spChg>
        <pc:spChg chg="add del mod">
          <ac:chgData name="Jeff Banham" userId="423d8ed8-7014-4682-9604-5a3673c5e126" providerId="ADAL" clId="{32DF5D9D-E2B4-4E96-A7DD-7BE8BA631501}" dt="2024-02-07T22:44:49.231" v="20921" actId="478"/>
          <ac:spMkLst>
            <pc:docMk/>
            <pc:sldMk cId="971205698" sldId="349"/>
            <ac:spMk id="14" creationId="{01F80076-7F09-89AC-4354-275A0C276DCD}"/>
          </ac:spMkLst>
        </pc:spChg>
        <pc:picChg chg="add mod">
          <ac:chgData name="Jeff Banham" userId="423d8ed8-7014-4682-9604-5a3673c5e126" providerId="ADAL" clId="{32DF5D9D-E2B4-4E96-A7DD-7BE8BA631501}" dt="2024-02-03T14:25:57.348" v="3808" actId="1076"/>
          <ac:picMkLst>
            <pc:docMk/>
            <pc:sldMk cId="971205698" sldId="349"/>
            <ac:picMk id="8" creationId="{6DEFD597-5313-1920-F3B4-7B45D07CEEEE}"/>
          </ac:picMkLst>
        </pc:picChg>
        <pc:picChg chg="add mod">
          <ac:chgData name="Jeff Banham" userId="423d8ed8-7014-4682-9604-5a3673c5e126" providerId="ADAL" clId="{32DF5D9D-E2B4-4E96-A7DD-7BE8BA631501}" dt="2024-02-03T14:41:05.374" v="4405"/>
          <ac:picMkLst>
            <pc:docMk/>
            <pc:sldMk cId="971205698" sldId="349"/>
            <ac:picMk id="13" creationId="{DAD4DF85-E560-3429-CA14-F695EE695F17}"/>
          </ac:picMkLst>
        </pc:picChg>
        <pc:cxnChg chg="add mod">
          <ac:chgData name="Jeff Banham" userId="423d8ed8-7014-4682-9604-5a3673c5e126" providerId="ADAL" clId="{32DF5D9D-E2B4-4E96-A7DD-7BE8BA631501}" dt="2024-02-07T22:45:14.648" v="20923" actId="14100"/>
          <ac:cxnSpMkLst>
            <pc:docMk/>
            <pc:sldMk cId="971205698" sldId="349"/>
            <ac:cxnSpMk id="11" creationId="{13EC380F-9F43-48F0-FA39-258EFB2C575E}"/>
          </ac:cxnSpMkLst>
        </pc:cxnChg>
      </pc:sldChg>
      <pc:sldChg chg="addSp delSp modSp add mod setBg">
        <pc:chgData name="Jeff Banham" userId="423d8ed8-7014-4682-9604-5a3673c5e126" providerId="ADAL" clId="{32DF5D9D-E2B4-4E96-A7DD-7BE8BA631501}" dt="2024-02-07T19:57:32.546" v="20070" actId="1036"/>
        <pc:sldMkLst>
          <pc:docMk/>
          <pc:sldMk cId="1036159840" sldId="350"/>
        </pc:sldMkLst>
        <pc:spChg chg="add del mod">
          <ac:chgData name="Jeff Banham" userId="423d8ed8-7014-4682-9604-5a3673c5e126" providerId="ADAL" clId="{32DF5D9D-E2B4-4E96-A7DD-7BE8BA631501}" dt="2024-02-07T19:56:35.751" v="20047" actId="478"/>
          <ac:spMkLst>
            <pc:docMk/>
            <pc:sldMk cId="1036159840" sldId="350"/>
            <ac:spMk id="5" creationId="{1014D3AC-322E-E552-8554-539EB55A2D88}"/>
          </ac:spMkLst>
        </pc:spChg>
        <pc:spChg chg="mod">
          <ac:chgData name="Jeff Banham" userId="423d8ed8-7014-4682-9604-5a3673c5e126" providerId="ADAL" clId="{32DF5D9D-E2B4-4E96-A7DD-7BE8BA631501}" dt="2024-02-07T14:06:49.811" v="16623" actId="115"/>
          <ac:spMkLst>
            <pc:docMk/>
            <pc:sldMk cId="1036159840" sldId="350"/>
            <ac:spMk id="7" creationId="{E9B55B43-B682-5CED-64AB-60AACADCBB88}"/>
          </ac:spMkLst>
        </pc:spChg>
        <pc:picChg chg="add mod">
          <ac:chgData name="Jeff Banham" userId="423d8ed8-7014-4682-9604-5a3673c5e126" providerId="ADAL" clId="{32DF5D9D-E2B4-4E96-A7DD-7BE8BA631501}" dt="2024-02-03T14:41:09.055" v="4406"/>
          <ac:picMkLst>
            <pc:docMk/>
            <pc:sldMk cId="1036159840" sldId="350"/>
            <ac:picMk id="8" creationId="{41A50DDB-A887-06C9-7B25-B1C72263D31E}"/>
          </ac:picMkLst>
        </pc:picChg>
        <pc:picChg chg="add mod">
          <ac:chgData name="Jeff Banham" userId="423d8ed8-7014-4682-9604-5a3673c5e126" providerId="ADAL" clId="{32DF5D9D-E2B4-4E96-A7DD-7BE8BA631501}" dt="2024-02-07T19:57:32.546" v="20070" actId="1036"/>
          <ac:picMkLst>
            <pc:docMk/>
            <pc:sldMk cId="1036159840" sldId="350"/>
            <ac:picMk id="10" creationId="{80C821C3-6427-1FE4-D05E-D455DA6EE128}"/>
          </ac:picMkLst>
        </pc:picChg>
      </pc:sldChg>
      <pc:sldChg chg="addSp delSp modSp add mod ord setBg">
        <pc:chgData name="Jeff Banham" userId="423d8ed8-7014-4682-9604-5a3673c5e126" providerId="ADAL" clId="{32DF5D9D-E2B4-4E96-A7DD-7BE8BA631501}" dt="2024-02-07T19:45:51.385" v="20011" actId="20577"/>
        <pc:sldMkLst>
          <pc:docMk/>
          <pc:sldMk cId="3343593391" sldId="351"/>
        </pc:sldMkLst>
        <pc:spChg chg="mod">
          <ac:chgData name="Jeff Banham" userId="423d8ed8-7014-4682-9604-5a3673c5e126" providerId="ADAL" clId="{32DF5D9D-E2B4-4E96-A7DD-7BE8BA631501}" dt="2024-02-07T19:45:51.385" v="20011" actId="20577"/>
          <ac:spMkLst>
            <pc:docMk/>
            <pc:sldMk cId="3343593391" sldId="351"/>
            <ac:spMk id="7" creationId="{E9B55B43-B682-5CED-64AB-60AACADCBB88}"/>
          </ac:spMkLst>
        </pc:spChg>
        <pc:spChg chg="add mod">
          <ac:chgData name="Jeff Banham" userId="423d8ed8-7014-4682-9604-5a3673c5e126" providerId="ADAL" clId="{32DF5D9D-E2B4-4E96-A7DD-7BE8BA631501}" dt="2024-02-03T14:22:43.217" v="3803" actId="1076"/>
          <ac:spMkLst>
            <pc:docMk/>
            <pc:sldMk cId="3343593391" sldId="351"/>
            <ac:spMk id="11" creationId="{4ED4EB32-77F1-E7EC-F209-282E496A0EC7}"/>
          </ac:spMkLst>
        </pc:spChg>
        <pc:picChg chg="add del">
          <ac:chgData name="Jeff Banham" userId="423d8ed8-7014-4682-9604-5a3673c5e126" providerId="ADAL" clId="{32DF5D9D-E2B4-4E96-A7DD-7BE8BA631501}" dt="2024-02-03T14:21:34.421" v="3700" actId="478"/>
          <ac:picMkLst>
            <pc:docMk/>
            <pc:sldMk cId="3343593391" sldId="351"/>
            <ac:picMk id="8" creationId="{EA5EDC22-189B-1B59-A09B-A0AFC90F7418}"/>
          </ac:picMkLst>
        </pc:picChg>
        <pc:picChg chg="add mod">
          <ac:chgData name="Jeff Banham" userId="423d8ed8-7014-4682-9604-5a3673c5e126" providerId="ADAL" clId="{32DF5D9D-E2B4-4E96-A7DD-7BE8BA631501}" dt="2024-02-03T14:21:41.706" v="3703" actId="1076"/>
          <ac:picMkLst>
            <pc:docMk/>
            <pc:sldMk cId="3343593391" sldId="351"/>
            <ac:picMk id="10" creationId="{ECA92185-292E-D272-2985-377F5C86C617}"/>
          </ac:picMkLst>
        </pc:picChg>
        <pc:picChg chg="add mod">
          <ac:chgData name="Jeff Banham" userId="423d8ed8-7014-4682-9604-5a3673c5e126" providerId="ADAL" clId="{32DF5D9D-E2B4-4E96-A7DD-7BE8BA631501}" dt="2024-02-03T14:41:01.483" v="4404"/>
          <ac:picMkLst>
            <pc:docMk/>
            <pc:sldMk cId="3343593391" sldId="351"/>
            <ac:picMk id="12" creationId="{2EEDCDF7-97E3-3DF8-5A3C-E49DF872CB02}"/>
          </ac:picMkLst>
        </pc:picChg>
      </pc:sldChg>
      <pc:sldChg chg="addSp delSp modSp add mod ord setBg">
        <pc:chgData name="Jeff Banham" userId="423d8ed8-7014-4682-9604-5a3673c5e126" providerId="ADAL" clId="{32DF5D9D-E2B4-4E96-A7DD-7BE8BA631501}" dt="2024-02-07T14:03:34.558" v="16518" actId="20577"/>
        <pc:sldMkLst>
          <pc:docMk/>
          <pc:sldMk cId="422068794" sldId="352"/>
        </pc:sldMkLst>
        <pc:spChg chg="mod">
          <ac:chgData name="Jeff Banham" userId="423d8ed8-7014-4682-9604-5a3673c5e126" providerId="ADAL" clId="{32DF5D9D-E2B4-4E96-A7DD-7BE8BA631501}" dt="2024-02-07T14:03:34.558" v="16518" actId="20577"/>
          <ac:spMkLst>
            <pc:docMk/>
            <pc:sldMk cId="422068794" sldId="352"/>
            <ac:spMk id="2" creationId="{9AD66E75-060D-A59F-26A6-37E19D8E559D}"/>
          </ac:spMkLst>
        </pc:spChg>
        <pc:spChg chg="mod">
          <ac:chgData name="Jeff Banham" userId="423d8ed8-7014-4682-9604-5a3673c5e126" providerId="ADAL" clId="{32DF5D9D-E2B4-4E96-A7DD-7BE8BA631501}" dt="2024-02-07T13:44:47.932" v="16120" actId="20577"/>
          <ac:spMkLst>
            <pc:docMk/>
            <pc:sldMk cId="422068794" sldId="352"/>
            <ac:spMk id="3" creationId="{587D07EF-C937-853B-F94E-CADCBC2DAEFD}"/>
          </ac:spMkLst>
        </pc:spChg>
        <pc:spChg chg="mod">
          <ac:chgData name="Jeff Banham" userId="423d8ed8-7014-4682-9604-5a3673c5e126" providerId="ADAL" clId="{32DF5D9D-E2B4-4E96-A7DD-7BE8BA631501}" dt="2024-02-05T18:46:05.393" v="9951" actId="207"/>
          <ac:spMkLst>
            <pc:docMk/>
            <pc:sldMk cId="422068794" sldId="352"/>
            <ac:spMk id="4" creationId="{B730D090-A90C-BC1A-03C3-FA839BED6D50}"/>
          </ac:spMkLst>
        </pc:spChg>
        <pc:spChg chg="add del mod">
          <ac:chgData name="Jeff Banham" userId="423d8ed8-7014-4682-9604-5a3673c5e126" providerId="ADAL" clId="{32DF5D9D-E2B4-4E96-A7DD-7BE8BA631501}" dt="2024-02-04T19:33:12.265" v="4866" actId="21"/>
          <ac:spMkLst>
            <pc:docMk/>
            <pc:sldMk cId="422068794" sldId="352"/>
            <ac:spMk id="7" creationId="{8ABBFFF3-6591-180F-F15B-EE22574EEE54}"/>
          </ac:spMkLst>
        </pc:spChg>
        <pc:spChg chg="add mod">
          <ac:chgData name="Jeff Banham" userId="423d8ed8-7014-4682-9604-5a3673c5e126" providerId="ADAL" clId="{32DF5D9D-E2B4-4E96-A7DD-7BE8BA631501}" dt="2024-02-07T13:39:04.195" v="15939" actId="1076"/>
          <ac:spMkLst>
            <pc:docMk/>
            <pc:sldMk cId="422068794" sldId="352"/>
            <ac:spMk id="14" creationId="{9EB4E694-C782-2964-2EDA-6D17A8E30EC7}"/>
          </ac:spMkLst>
        </pc:spChg>
        <pc:spChg chg="del">
          <ac:chgData name="Jeff Banham" userId="423d8ed8-7014-4682-9604-5a3673c5e126" providerId="ADAL" clId="{32DF5D9D-E2B4-4E96-A7DD-7BE8BA631501}" dt="2024-02-05T19:37:46.317" v="10991" actId="478"/>
          <ac:spMkLst>
            <pc:docMk/>
            <pc:sldMk cId="422068794" sldId="352"/>
            <ac:spMk id="803" creationId="{48D55596-64F0-582B-7D92-992710E554DA}"/>
          </ac:spMkLst>
        </pc:spChg>
        <pc:picChg chg="add del mod">
          <ac:chgData name="Jeff Banham" userId="423d8ed8-7014-4682-9604-5a3673c5e126" providerId="ADAL" clId="{32DF5D9D-E2B4-4E96-A7DD-7BE8BA631501}" dt="2024-02-04T19:33:12.265" v="4866" actId="21"/>
          <ac:picMkLst>
            <pc:docMk/>
            <pc:sldMk cId="422068794" sldId="352"/>
            <ac:picMk id="6" creationId="{550C842F-88E8-3D5B-649C-7A5DF9026DFD}"/>
          </ac:picMkLst>
        </pc:picChg>
        <pc:picChg chg="del">
          <ac:chgData name="Jeff Banham" userId="423d8ed8-7014-4682-9604-5a3673c5e126" providerId="ADAL" clId="{32DF5D9D-E2B4-4E96-A7DD-7BE8BA631501}" dt="2024-02-04T19:32:35.611" v="4861" actId="478"/>
          <ac:picMkLst>
            <pc:docMk/>
            <pc:sldMk cId="422068794" sldId="352"/>
            <ac:picMk id="9" creationId="{6D30108C-091C-B848-D4EF-8B436E716139}"/>
          </ac:picMkLst>
        </pc:picChg>
        <pc:picChg chg="add mod">
          <ac:chgData name="Jeff Banham" userId="423d8ed8-7014-4682-9604-5a3673c5e126" providerId="ADAL" clId="{32DF5D9D-E2B4-4E96-A7DD-7BE8BA631501}" dt="2024-02-05T19:37:54.933" v="10993" actId="1076"/>
          <ac:picMkLst>
            <pc:docMk/>
            <pc:sldMk cId="422068794" sldId="352"/>
            <ac:picMk id="10" creationId="{B11C3B6F-072F-B659-30A5-6FF8EFB25A3C}"/>
          </ac:picMkLst>
        </pc:picChg>
        <pc:picChg chg="del">
          <ac:chgData name="Jeff Banham" userId="423d8ed8-7014-4682-9604-5a3673c5e126" providerId="ADAL" clId="{32DF5D9D-E2B4-4E96-A7DD-7BE8BA631501}" dt="2024-02-04T19:32:33.043" v="4860" actId="478"/>
          <ac:picMkLst>
            <pc:docMk/>
            <pc:sldMk cId="422068794" sldId="352"/>
            <ac:picMk id="11" creationId="{1E289DD4-776E-72A1-D3D6-77D89A53C4CE}"/>
          </ac:picMkLst>
        </pc:picChg>
        <pc:picChg chg="add mod">
          <ac:chgData name="Jeff Banham" userId="423d8ed8-7014-4682-9604-5a3673c5e126" providerId="ADAL" clId="{32DF5D9D-E2B4-4E96-A7DD-7BE8BA631501}" dt="2024-02-07T13:44:45.003" v="16119" actId="1076"/>
          <ac:picMkLst>
            <pc:docMk/>
            <pc:sldMk cId="422068794" sldId="352"/>
            <ac:picMk id="13" creationId="{9C26F611-79CC-A47F-E31B-79D7120D37AB}"/>
          </ac:picMkLst>
        </pc:picChg>
      </pc:sldChg>
      <pc:sldChg chg="new del">
        <pc:chgData name="Jeff Banham" userId="423d8ed8-7014-4682-9604-5a3673c5e126" providerId="ADAL" clId="{32DF5D9D-E2B4-4E96-A7DD-7BE8BA631501}" dt="2024-02-05T14:34:12.503" v="5802" actId="680"/>
        <pc:sldMkLst>
          <pc:docMk/>
          <pc:sldMk cId="3215974061" sldId="353"/>
        </pc:sldMkLst>
      </pc:sldChg>
      <pc:sldChg chg="addSp modSp add mod setBg">
        <pc:chgData name="Jeff Banham" userId="423d8ed8-7014-4682-9604-5a3673c5e126" providerId="ADAL" clId="{32DF5D9D-E2B4-4E96-A7DD-7BE8BA631501}" dt="2024-02-05T17:39:46.409" v="8682" actId="1076"/>
        <pc:sldMkLst>
          <pc:docMk/>
          <pc:sldMk cId="3647124252" sldId="353"/>
        </pc:sldMkLst>
        <pc:spChg chg="mod">
          <ac:chgData name="Jeff Banham" userId="423d8ed8-7014-4682-9604-5a3673c5e126" providerId="ADAL" clId="{32DF5D9D-E2B4-4E96-A7DD-7BE8BA631501}" dt="2024-02-05T17:39:42.047" v="8681" actId="6549"/>
          <ac:spMkLst>
            <pc:docMk/>
            <pc:sldMk cId="3647124252" sldId="353"/>
            <ac:spMk id="967" creationId="{742D080D-F501-2505-E904-7B59DFC6132B}"/>
          </ac:spMkLst>
        </pc:spChg>
        <pc:picChg chg="add mod">
          <ac:chgData name="Jeff Banham" userId="423d8ed8-7014-4682-9604-5a3673c5e126" providerId="ADAL" clId="{32DF5D9D-E2B4-4E96-A7DD-7BE8BA631501}" dt="2024-02-05T17:39:46.409" v="8682" actId="1076"/>
          <ac:picMkLst>
            <pc:docMk/>
            <pc:sldMk cId="3647124252" sldId="353"/>
            <ac:picMk id="966" creationId="{B59E5655-E260-E450-3F1D-C4E0C0ABC870}"/>
          </ac:picMkLst>
        </pc:picChg>
      </pc:sldChg>
      <pc:sldChg chg="addSp delSp modSp add mod setBg">
        <pc:chgData name="Jeff Banham" userId="423d8ed8-7014-4682-9604-5a3673c5e126" providerId="ADAL" clId="{32DF5D9D-E2B4-4E96-A7DD-7BE8BA631501}" dt="2024-02-07T22:13:58.550" v="20667" actId="20577"/>
        <pc:sldMkLst>
          <pc:docMk/>
          <pc:sldMk cId="3248538205" sldId="354"/>
        </pc:sldMkLst>
        <pc:spChg chg="mod">
          <ac:chgData name="Jeff Banham" userId="423d8ed8-7014-4682-9604-5a3673c5e126" providerId="ADAL" clId="{32DF5D9D-E2B4-4E96-A7DD-7BE8BA631501}" dt="2024-02-07T14:02:53.375" v="16506"/>
          <ac:spMkLst>
            <pc:docMk/>
            <pc:sldMk cId="3248538205" sldId="354"/>
            <ac:spMk id="2" creationId="{BC00656B-2B08-4A2B-33FF-4D534FD1E9E2}"/>
          </ac:spMkLst>
        </pc:spChg>
        <pc:spChg chg="mod">
          <ac:chgData name="Jeff Banham" userId="423d8ed8-7014-4682-9604-5a3673c5e126" providerId="ADAL" clId="{32DF5D9D-E2B4-4E96-A7DD-7BE8BA631501}" dt="2024-02-05T17:46:59.836" v="8748" actId="20577"/>
          <ac:spMkLst>
            <pc:docMk/>
            <pc:sldMk cId="3248538205" sldId="354"/>
            <ac:spMk id="3" creationId="{9ACA67CF-B624-4351-CEF0-60CE9BE21236}"/>
          </ac:spMkLst>
        </pc:spChg>
        <pc:spChg chg="del">
          <ac:chgData name="Jeff Banham" userId="423d8ed8-7014-4682-9604-5a3673c5e126" providerId="ADAL" clId="{32DF5D9D-E2B4-4E96-A7DD-7BE8BA631501}" dt="2024-02-05T16:13:03.817" v="7532" actId="478"/>
          <ac:spMkLst>
            <pc:docMk/>
            <pc:sldMk cId="3248538205" sldId="354"/>
            <ac:spMk id="4" creationId="{6BD05EC1-B0E9-0F57-D9DA-9A04DA1E8E47}"/>
          </ac:spMkLst>
        </pc:spChg>
        <pc:spChg chg="add del mod">
          <ac:chgData name="Jeff Banham" userId="423d8ed8-7014-4682-9604-5a3673c5e126" providerId="ADAL" clId="{32DF5D9D-E2B4-4E96-A7DD-7BE8BA631501}" dt="2024-02-05T17:44:26.971" v="8729" actId="478"/>
          <ac:spMkLst>
            <pc:docMk/>
            <pc:sldMk cId="3248538205" sldId="354"/>
            <ac:spMk id="6" creationId="{9E1476A1-1E0D-BB94-BB2A-74E0D6574A90}"/>
          </ac:spMkLst>
        </pc:spChg>
        <pc:spChg chg="add mod">
          <ac:chgData name="Jeff Banham" userId="423d8ed8-7014-4682-9604-5a3673c5e126" providerId="ADAL" clId="{32DF5D9D-E2B4-4E96-A7DD-7BE8BA631501}" dt="2024-02-05T17:51:51.476" v="8783" actId="1076"/>
          <ac:spMkLst>
            <pc:docMk/>
            <pc:sldMk cId="3248538205" sldId="354"/>
            <ac:spMk id="13" creationId="{F78B83FB-AFBF-E73D-A3DD-3F9A0006F2DE}"/>
          </ac:spMkLst>
        </pc:spChg>
        <pc:spChg chg="add mod">
          <ac:chgData name="Jeff Banham" userId="423d8ed8-7014-4682-9604-5a3673c5e126" providerId="ADAL" clId="{32DF5D9D-E2B4-4E96-A7DD-7BE8BA631501}" dt="2024-02-05T17:51:55.772" v="8784" actId="1076"/>
          <ac:spMkLst>
            <pc:docMk/>
            <pc:sldMk cId="3248538205" sldId="354"/>
            <ac:spMk id="14" creationId="{D4B7C30E-F3C7-3335-772D-8B5A8627C693}"/>
          </ac:spMkLst>
        </pc:spChg>
        <pc:spChg chg="add mod">
          <ac:chgData name="Jeff Banham" userId="423d8ed8-7014-4682-9604-5a3673c5e126" providerId="ADAL" clId="{32DF5D9D-E2B4-4E96-A7DD-7BE8BA631501}" dt="2024-02-05T17:52:09.523" v="8786" actId="1076"/>
          <ac:spMkLst>
            <pc:docMk/>
            <pc:sldMk cId="3248538205" sldId="354"/>
            <ac:spMk id="19" creationId="{658E4F4A-4909-A3F3-5094-D12A0F77320E}"/>
          </ac:spMkLst>
        </pc:spChg>
        <pc:spChg chg="add mod">
          <ac:chgData name="Jeff Banham" userId="423d8ed8-7014-4682-9604-5a3673c5e126" providerId="ADAL" clId="{32DF5D9D-E2B4-4E96-A7DD-7BE8BA631501}" dt="2024-02-07T22:11:53.386" v="20648" actId="1076"/>
          <ac:spMkLst>
            <pc:docMk/>
            <pc:sldMk cId="3248538205" sldId="354"/>
            <ac:spMk id="20" creationId="{B76E8A02-FEDD-6BB2-E78E-2A865B65A52D}"/>
          </ac:spMkLst>
        </pc:spChg>
        <pc:spChg chg="add mod">
          <ac:chgData name="Jeff Banham" userId="423d8ed8-7014-4682-9604-5a3673c5e126" providerId="ADAL" clId="{32DF5D9D-E2B4-4E96-A7DD-7BE8BA631501}" dt="2024-02-07T22:12:03.297" v="20649" actId="1076"/>
          <ac:spMkLst>
            <pc:docMk/>
            <pc:sldMk cId="3248538205" sldId="354"/>
            <ac:spMk id="21" creationId="{056FD464-2159-837C-BB00-1ACCF072586C}"/>
          </ac:spMkLst>
        </pc:spChg>
        <pc:spChg chg="add mod">
          <ac:chgData name="Jeff Banham" userId="423d8ed8-7014-4682-9604-5a3673c5e126" providerId="ADAL" clId="{32DF5D9D-E2B4-4E96-A7DD-7BE8BA631501}" dt="2024-02-07T22:12:17.498" v="20650" actId="1076"/>
          <ac:spMkLst>
            <pc:docMk/>
            <pc:sldMk cId="3248538205" sldId="354"/>
            <ac:spMk id="22" creationId="{B3FAF072-A8CB-FD34-6006-DE1E1E1CD77A}"/>
          </ac:spMkLst>
        </pc:spChg>
        <pc:spChg chg="add del mod">
          <ac:chgData name="Jeff Banham" userId="423d8ed8-7014-4682-9604-5a3673c5e126" providerId="ADAL" clId="{32DF5D9D-E2B4-4E96-A7DD-7BE8BA631501}" dt="2024-02-07T22:12:26.811" v="20652" actId="478"/>
          <ac:spMkLst>
            <pc:docMk/>
            <pc:sldMk cId="3248538205" sldId="354"/>
            <ac:spMk id="23" creationId="{BB5FF214-78D9-557D-76D1-1741A7E9034F}"/>
          </ac:spMkLst>
        </pc:spChg>
        <pc:spChg chg="add del mod">
          <ac:chgData name="Jeff Banham" userId="423d8ed8-7014-4682-9604-5a3673c5e126" providerId="ADAL" clId="{32DF5D9D-E2B4-4E96-A7DD-7BE8BA631501}" dt="2024-02-07T22:12:25.226" v="20651" actId="478"/>
          <ac:spMkLst>
            <pc:docMk/>
            <pc:sldMk cId="3248538205" sldId="354"/>
            <ac:spMk id="24" creationId="{18AF22FB-6F59-01E2-C58E-5F55A66466B5}"/>
          </ac:spMkLst>
        </pc:spChg>
        <pc:spChg chg="add del mod">
          <ac:chgData name="Jeff Banham" userId="423d8ed8-7014-4682-9604-5a3673c5e126" providerId="ADAL" clId="{32DF5D9D-E2B4-4E96-A7DD-7BE8BA631501}" dt="2024-02-07T22:12:51.215" v="20655" actId="478"/>
          <ac:spMkLst>
            <pc:docMk/>
            <pc:sldMk cId="3248538205" sldId="354"/>
            <ac:spMk id="25" creationId="{ECC3E28B-24D5-B9C2-1A95-4A00672D15F1}"/>
          </ac:spMkLst>
        </pc:spChg>
        <pc:spChg chg="add mod">
          <ac:chgData name="Jeff Banham" userId="423d8ed8-7014-4682-9604-5a3673c5e126" providerId="ADAL" clId="{32DF5D9D-E2B4-4E96-A7DD-7BE8BA631501}" dt="2024-02-07T22:13:00.038" v="20657" actId="1076"/>
          <ac:spMkLst>
            <pc:docMk/>
            <pc:sldMk cId="3248538205" sldId="354"/>
            <ac:spMk id="26" creationId="{3CF3AAB1-E1D7-DA5F-6F89-1E708EFBE05E}"/>
          </ac:spMkLst>
        </pc:spChg>
        <pc:spChg chg="add mod">
          <ac:chgData name="Jeff Banham" userId="423d8ed8-7014-4682-9604-5a3673c5e126" providerId="ADAL" clId="{32DF5D9D-E2B4-4E96-A7DD-7BE8BA631501}" dt="2024-02-07T22:13:05.355" v="20659" actId="1076"/>
          <ac:spMkLst>
            <pc:docMk/>
            <pc:sldMk cId="3248538205" sldId="354"/>
            <ac:spMk id="27" creationId="{17EEA190-340D-F613-6C5B-75AACFA1152A}"/>
          </ac:spMkLst>
        </pc:spChg>
        <pc:spChg chg="add mod">
          <ac:chgData name="Jeff Banham" userId="423d8ed8-7014-4682-9604-5a3673c5e126" providerId="ADAL" clId="{32DF5D9D-E2B4-4E96-A7DD-7BE8BA631501}" dt="2024-02-07T22:13:45.268" v="20663" actId="20577"/>
          <ac:spMkLst>
            <pc:docMk/>
            <pc:sldMk cId="3248538205" sldId="354"/>
            <ac:spMk id="28" creationId="{6C0CB026-3C60-64DE-329E-B0B3B7BAB289}"/>
          </ac:spMkLst>
        </pc:spChg>
        <pc:spChg chg="add mod">
          <ac:chgData name="Jeff Banham" userId="423d8ed8-7014-4682-9604-5a3673c5e126" providerId="ADAL" clId="{32DF5D9D-E2B4-4E96-A7DD-7BE8BA631501}" dt="2024-02-07T22:13:58.550" v="20667" actId="20577"/>
          <ac:spMkLst>
            <pc:docMk/>
            <pc:sldMk cId="3248538205" sldId="354"/>
            <ac:spMk id="29" creationId="{4855C99E-F7E7-F447-E5B5-C4B489BB7984}"/>
          </ac:spMkLst>
        </pc:spChg>
        <pc:grpChg chg="del">
          <ac:chgData name="Jeff Banham" userId="423d8ed8-7014-4682-9604-5a3673c5e126" providerId="ADAL" clId="{32DF5D9D-E2B4-4E96-A7DD-7BE8BA631501}" dt="2024-02-05T16:13:05.389" v="7533" actId="478"/>
          <ac:grpSpMkLst>
            <pc:docMk/>
            <pc:sldMk cId="3248538205" sldId="354"/>
            <ac:grpSpMk id="815" creationId="{0EE00CF0-0E00-0B00-BFD2-38BE4C9B1390}"/>
          </ac:grpSpMkLst>
        </pc:grpChg>
        <pc:picChg chg="add mod">
          <ac:chgData name="Jeff Banham" userId="423d8ed8-7014-4682-9604-5a3673c5e126" providerId="ADAL" clId="{32DF5D9D-E2B4-4E96-A7DD-7BE8BA631501}" dt="2024-02-05T17:46:20.754" v="8736" actId="1076"/>
          <ac:picMkLst>
            <pc:docMk/>
            <pc:sldMk cId="3248538205" sldId="354"/>
            <ac:picMk id="8" creationId="{F6D1171F-61A3-2A6C-BF9E-F26DABA104EE}"/>
          </ac:picMkLst>
        </pc:picChg>
        <pc:picChg chg="add mod">
          <ac:chgData name="Jeff Banham" userId="423d8ed8-7014-4682-9604-5a3673c5e126" providerId="ADAL" clId="{32DF5D9D-E2B4-4E96-A7DD-7BE8BA631501}" dt="2024-02-05T17:51:41.819" v="8778" actId="1076"/>
          <ac:picMkLst>
            <pc:docMk/>
            <pc:sldMk cId="3248538205" sldId="354"/>
            <ac:picMk id="10" creationId="{A44C2F24-0D14-9FE8-FA95-91DF5BA7C956}"/>
          </ac:picMkLst>
        </pc:picChg>
        <pc:picChg chg="add mod">
          <ac:chgData name="Jeff Banham" userId="423d8ed8-7014-4682-9604-5a3673c5e126" providerId="ADAL" clId="{32DF5D9D-E2B4-4E96-A7DD-7BE8BA631501}" dt="2024-02-05T17:47:06.522" v="8751" actId="1076"/>
          <ac:picMkLst>
            <pc:docMk/>
            <pc:sldMk cId="3248538205" sldId="354"/>
            <ac:picMk id="12" creationId="{CFE3463F-70F0-5997-00B9-A86139463CBF}"/>
          </ac:picMkLst>
        </pc:picChg>
        <pc:picChg chg="add mod">
          <ac:chgData name="Jeff Banham" userId="423d8ed8-7014-4682-9604-5a3673c5e126" providerId="ADAL" clId="{32DF5D9D-E2B4-4E96-A7DD-7BE8BA631501}" dt="2024-02-05T17:52:24.300" v="8787" actId="1076"/>
          <ac:picMkLst>
            <pc:docMk/>
            <pc:sldMk cId="3248538205" sldId="354"/>
            <ac:picMk id="16" creationId="{A1139215-A331-B0FE-0246-B37EC0019CF7}"/>
          </ac:picMkLst>
        </pc:picChg>
        <pc:picChg chg="add mod">
          <ac:chgData name="Jeff Banham" userId="423d8ed8-7014-4682-9604-5a3673c5e126" providerId="ADAL" clId="{32DF5D9D-E2B4-4E96-A7DD-7BE8BA631501}" dt="2024-02-05T17:51:47.055" v="8781" actId="1076"/>
          <ac:picMkLst>
            <pc:docMk/>
            <pc:sldMk cId="3248538205" sldId="354"/>
            <ac:picMk id="18" creationId="{78110622-0190-B6C8-36D5-E22066A48CB8}"/>
          </ac:picMkLst>
        </pc:picChg>
      </pc:sldChg>
      <pc:sldChg chg="modSp add mod setBg">
        <pc:chgData name="Jeff Banham" userId="423d8ed8-7014-4682-9604-5a3673c5e126" providerId="ADAL" clId="{32DF5D9D-E2B4-4E96-A7DD-7BE8BA631501}" dt="2024-02-05T17:54:05.164" v="8851" actId="20577"/>
        <pc:sldMkLst>
          <pc:docMk/>
          <pc:sldMk cId="702641795" sldId="355"/>
        </pc:sldMkLst>
        <pc:spChg chg="mod">
          <ac:chgData name="Jeff Banham" userId="423d8ed8-7014-4682-9604-5a3673c5e126" providerId="ADAL" clId="{32DF5D9D-E2B4-4E96-A7DD-7BE8BA631501}" dt="2024-02-05T17:54:05.164" v="8851" actId="20577"/>
          <ac:spMkLst>
            <pc:docMk/>
            <pc:sldMk cId="702641795" sldId="355"/>
            <ac:spMk id="967" creationId="{5B022FEF-45D4-BE0B-EAE1-925F53C8F630}"/>
          </ac:spMkLst>
        </pc:spChg>
      </pc:sldChg>
      <pc:sldChg chg="addSp delSp modSp add mod setBg">
        <pc:chgData name="Jeff Banham" userId="423d8ed8-7014-4682-9604-5a3673c5e126" providerId="ADAL" clId="{32DF5D9D-E2B4-4E96-A7DD-7BE8BA631501}" dt="2024-02-07T22:15:22.839" v="20673" actId="1076"/>
        <pc:sldMkLst>
          <pc:docMk/>
          <pc:sldMk cId="29961556" sldId="356"/>
        </pc:sldMkLst>
        <pc:spChg chg="mod">
          <ac:chgData name="Jeff Banham" userId="423d8ed8-7014-4682-9604-5a3673c5e126" providerId="ADAL" clId="{32DF5D9D-E2B4-4E96-A7DD-7BE8BA631501}" dt="2024-02-07T14:03:02.014" v="16507"/>
          <ac:spMkLst>
            <pc:docMk/>
            <pc:sldMk cId="29961556" sldId="356"/>
            <ac:spMk id="2" creationId="{8C0F7F50-9592-7255-145D-1CFD3C8326DF}"/>
          </ac:spMkLst>
        </pc:spChg>
        <pc:spChg chg="mod">
          <ac:chgData name="Jeff Banham" userId="423d8ed8-7014-4682-9604-5a3673c5e126" providerId="ADAL" clId="{32DF5D9D-E2B4-4E96-A7DD-7BE8BA631501}" dt="2024-02-05T16:38:30.786" v="8409" actId="20577"/>
          <ac:spMkLst>
            <pc:docMk/>
            <pc:sldMk cId="29961556" sldId="356"/>
            <ac:spMk id="3" creationId="{BB12470C-E272-75C9-4D03-C8FECB3BBC42}"/>
          </ac:spMkLst>
        </pc:spChg>
        <pc:spChg chg="del">
          <ac:chgData name="Jeff Banham" userId="423d8ed8-7014-4682-9604-5a3673c5e126" providerId="ADAL" clId="{32DF5D9D-E2B4-4E96-A7DD-7BE8BA631501}" dt="2024-02-05T17:49:42.783" v="8761" actId="478"/>
          <ac:spMkLst>
            <pc:docMk/>
            <pc:sldMk cId="29961556" sldId="356"/>
            <ac:spMk id="6" creationId="{FA28818E-8504-113F-4D80-C0B53D5B260E}"/>
          </ac:spMkLst>
        </pc:spChg>
        <pc:spChg chg="add del mod">
          <ac:chgData name="Jeff Banham" userId="423d8ed8-7014-4682-9604-5a3673c5e126" providerId="ADAL" clId="{32DF5D9D-E2B4-4E96-A7DD-7BE8BA631501}" dt="2024-02-05T17:55:32.861" v="8871" actId="478"/>
          <ac:spMkLst>
            <pc:docMk/>
            <pc:sldMk cId="29961556" sldId="356"/>
            <ac:spMk id="12" creationId="{6E8986FE-576B-B277-AB59-0786D365CADC}"/>
          </ac:spMkLst>
        </pc:spChg>
        <pc:spChg chg="add mod">
          <ac:chgData name="Jeff Banham" userId="423d8ed8-7014-4682-9604-5a3673c5e126" providerId="ADAL" clId="{32DF5D9D-E2B4-4E96-A7DD-7BE8BA631501}" dt="2024-02-05T17:55:54.581" v="8876" actId="1076"/>
          <ac:spMkLst>
            <pc:docMk/>
            <pc:sldMk cId="29961556" sldId="356"/>
            <ac:spMk id="13" creationId="{E9B5B0B3-FC17-0CDD-6A45-D3883D0A4DA3}"/>
          </ac:spMkLst>
        </pc:spChg>
        <pc:spChg chg="add mod">
          <ac:chgData name="Jeff Banham" userId="423d8ed8-7014-4682-9604-5a3673c5e126" providerId="ADAL" clId="{32DF5D9D-E2B4-4E96-A7DD-7BE8BA631501}" dt="2024-02-05T17:55:51.301" v="8875" actId="1076"/>
          <ac:spMkLst>
            <pc:docMk/>
            <pc:sldMk cId="29961556" sldId="356"/>
            <ac:spMk id="14" creationId="{473C00B9-39C4-4F1A-337B-83F9472A2F9A}"/>
          </ac:spMkLst>
        </pc:spChg>
        <pc:spChg chg="add mod">
          <ac:chgData name="Jeff Banham" userId="423d8ed8-7014-4682-9604-5a3673c5e126" providerId="ADAL" clId="{32DF5D9D-E2B4-4E96-A7DD-7BE8BA631501}" dt="2024-02-05T17:55:43.733" v="8874" actId="1076"/>
          <ac:spMkLst>
            <pc:docMk/>
            <pc:sldMk cId="29961556" sldId="356"/>
            <ac:spMk id="15" creationId="{0C4A4C0E-5102-63B2-BCEC-0AE4D3DFFF74}"/>
          </ac:spMkLst>
        </pc:spChg>
        <pc:spChg chg="add mod">
          <ac:chgData name="Jeff Banham" userId="423d8ed8-7014-4682-9604-5a3673c5e126" providerId="ADAL" clId="{32DF5D9D-E2B4-4E96-A7DD-7BE8BA631501}" dt="2024-02-07T22:14:40.447" v="20668"/>
          <ac:spMkLst>
            <pc:docMk/>
            <pc:sldMk cId="29961556" sldId="356"/>
            <ac:spMk id="16" creationId="{1144EE36-7FAE-15B5-886C-87246D38DC68}"/>
          </ac:spMkLst>
        </pc:spChg>
        <pc:spChg chg="add mod">
          <ac:chgData name="Jeff Banham" userId="423d8ed8-7014-4682-9604-5a3673c5e126" providerId="ADAL" clId="{32DF5D9D-E2B4-4E96-A7DD-7BE8BA631501}" dt="2024-02-07T22:14:40.447" v="20668"/>
          <ac:spMkLst>
            <pc:docMk/>
            <pc:sldMk cId="29961556" sldId="356"/>
            <ac:spMk id="17" creationId="{ADE3F324-3904-179C-51DF-31C684B9D09C}"/>
          </ac:spMkLst>
        </pc:spChg>
        <pc:spChg chg="add mod">
          <ac:chgData name="Jeff Banham" userId="423d8ed8-7014-4682-9604-5a3673c5e126" providerId="ADAL" clId="{32DF5D9D-E2B4-4E96-A7DD-7BE8BA631501}" dt="2024-02-07T22:14:40.447" v="20668"/>
          <ac:spMkLst>
            <pc:docMk/>
            <pc:sldMk cId="29961556" sldId="356"/>
            <ac:spMk id="18" creationId="{8F0E5FA7-C514-FFA4-1CEB-42B1B605C2D0}"/>
          </ac:spMkLst>
        </pc:spChg>
        <pc:spChg chg="add mod">
          <ac:chgData name="Jeff Banham" userId="423d8ed8-7014-4682-9604-5a3673c5e126" providerId="ADAL" clId="{32DF5D9D-E2B4-4E96-A7DD-7BE8BA631501}" dt="2024-02-07T22:15:04.102" v="20671" actId="1076"/>
          <ac:spMkLst>
            <pc:docMk/>
            <pc:sldMk cId="29961556" sldId="356"/>
            <ac:spMk id="19" creationId="{D6CDCB78-8EA6-59A3-D1F7-3499292818D8}"/>
          </ac:spMkLst>
        </pc:spChg>
        <pc:spChg chg="add mod">
          <ac:chgData name="Jeff Banham" userId="423d8ed8-7014-4682-9604-5a3673c5e126" providerId="ADAL" clId="{32DF5D9D-E2B4-4E96-A7DD-7BE8BA631501}" dt="2024-02-07T22:15:12.861" v="20672" actId="1076"/>
          <ac:spMkLst>
            <pc:docMk/>
            <pc:sldMk cId="29961556" sldId="356"/>
            <ac:spMk id="20" creationId="{8100C8CF-A09B-6536-DDC1-9B354F02B1BE}"/>
          </ac:spMkLst>
        </pc:spChg>
        <pc:spChg chg="add mod">
          <ac:chgData name="Jeff Banham" userId="423d8ed8-7014-4682-9604-5a3673c5e126" providerId="ADAL" clId="{32DF5D9D-E2B4-4E96-A7DD-7BE8BA631501}" dt="2024-02-07T22:15:22.839" v="20673" actId="1076"/>
          <ac:spMkLst>
            <pc:docMk/>
            <pc:sldMk cId="29961556" sldId="356"/>
            <ac:spMk id="21" creationId="{58A9F212-A2AD-4DEE-8A27-4753A84E01F5}"/>
          </ac:spMkLst>
        </pc:spChg>
        <pc:picChg chg="add mod ord">
          <ac:chgData name="Jeff Banham" userId="423d8ed8-7014-4682-9604-5a3673c5e126" providerId="ADAL" clId="{32DF5D9D-E2B4-4E96-A7DD-7BE8BA631501}" dt="2024-02-05T17:55:01.572" v="8865" actId="1076"/>
          <ac:picMkLst>
            <pc:docMk/>
            <pc:sldMk cId="29961556" sldId="356"/>
            <ac:picMk id="7" creationId="{B2FC4CF3-E089-41C9-BDDE-FE94C4C67F53}"/>
          </ac:picMkLst>
        </pc:picChg>
        <pc:picChg chg="add mod">
          <ac:chgData name="Jeff Banham" userId="423d8ed8-7014-4682-9604-5a3673c5e126" providerId="ADAL" clId="{32DF5D9D-E2B4-4E96-A7DD-7BE8BA631501}" dt="2024-02-05T17:54:38.763" v="8857" actId="1076"/>
          <ac:picMkLst>
            <pc:docMk/>
            <pc:sldMk cId="29961556" sldId="356"/>
            <ac:picMk id="9" creationId="{F946F505-BC6A-C126-B666-2E6EB64FFEA9}"/>
          </ac:picMkLst>
        </pc:picChg>
        <pc:picChg chg="add mod">
          <ac:chgData name="Jeff Banham" userId="423d8ed8-7014-4682-9604-5a3673c5e126" providerId="ADAL" clId="{32DF5D9D-E2B4-4E96-A7DD-7BE8BA631501}" dt="2024-02-05T17:54:49.780" v="8861" actId="1076"/>
          <ac:picMkLst>
            <pc:docMk/>
            <pc:sldMk cId="29961556" sldId="356"/>
            <ac:picMk id="11" creationId="{DEFD15B0-0642-C145-B9F9-969F2F3D9867}"/>
          </ac:picMkLst>
        </pc:picChg>
      </pc:sldChg>
      <pc:sldChg chg="modSp add mod setBg">
        <pc:chgData name="Jeff Banham" userId="423d8ed8-7014-4682-9604-5a3673c5e126" providerId="ADAL" clId="{32DF5D9D-E2B4-4E96-A7DD-7BE8BA631501}" dt="2024-02-05T17:57:31.856" v="8921" actId="1076"/>
        <pc:sldMkLst>
          <pc:docMk/>
          <pc:sldMk cId="3732464014" sldId="357"/>
        </pc:sldMkLst>
        <pc:spChg chg="mod">
          <ac:chgData name="Jeff Banham" userId="423d8ed8-7014-4682-9604-5a3673c5e126" providerId="ADAL" clId="{32DF5D9D-E2B4-4E96-A7DD-7BE8BA631501}" dt="2024-02-05T17:57:27.885" v="8920" actId="1076"/>
          <ac:spMkLst>
            <pc:docMk/>
            <pc:sldMk cId="3732464014" sldId="357"/>
            <ac:spMk id="5" creationId="{FD513CC0-8B65-0E63-1BF0-A45DD04472FC}"/>
          </ac:spMkLst>
        </pc:spChg>
        <pc:spChg chg="mod">
          <ac:chgData name="Jeff Banham" userId="423d8ed8-7014-4682-9604-5a3673c5e126" providerId="ADAL" clId="{32DF5D9D-E2B4-4E96-A7DD-7BE8BA631501}" dt="2024-02-05T17:57:31.856" v="8921" actId="1076"/>
          <ac:spMkLst>
            <pc:docMk/>
            <pc:sldMk cId="3732464014" sldId="357"/>
            <ac:spMk id="967" creationId="{F68E5FAE-4C6F-6052-8FCB-C9227316B2DE}"/>
          </ac:spMkLst>
        </pc:spChg>
      </pc:sldChg>
      <pc:sldChg chg="modSp add mod setBg">
        <pc:chgData name="Jeff Banham" userId="423d8ed8-7014-4682-9604-5a3673c5e126" providerId="ADAL" clId="{32DF5D9D-E2B4-4E96-A7DD-7BE8BA631501}" dt="2024-02-07T13:46:41.381" v="16211" actId="20577"/>
        <pc:sldMkLst>
          <pc:docMk/>
          <pc:sldMk cId="3369917240" sldId="358"/>
        </pc:sldMkLst>
        <pc:spChg chg="mod">
          <ac:chgData name="Jeff Banham" userId="423d8ed8-7014-4682-9604-5a3673c5e126" providerId="ADAL" clId="{32DF5D9D-E2B4-4E96-A7DD-7BE8BA631501}" dt="2024-02-07T13:46:41.381" v="16211" actId="20577"/>
          <ac:spMkLst>
            <pc:docMk/>
            <pc:sldMk cId="3369917240" sldId="358"/>
            <ac:spMk id="967" creationId="{7E989BCB-5962-27D3-F4B2-6884F92C041B}"/>
          </ac:spMkLst>
        </pc:spChg>
      </pc:sldChg>
      <pc:sldChg chg="add del setBg">
        <pc:chgData name="Jeff Banham" userId="423d8ed8-7014-4682-9604-5a3673c5e126" providerId="ADAL" clId="{32DF5D9D-E2B4-4E96-A7DD-7BE8BA631501}" dt="2024-02-05T19:20:07.350" v="10937" actId="47"/>
        <pc:sldMkLst>
          <pc:docMk/>
          <pc:sldMk cId="586364973" sldId="359"/>
        </pc:sldMkLst>
      </pc:sldChg>
      <pc:sldChg chg="modSp add del mod setBg">
        <pc:chgData name="Jeff Banham" userId="423d8ed8-7014-4682-9604-5a3673c5e126" providerId="ADAL" clId="{32DF5D9D-E2B4-4E96-A7DD-7BE8BA631501}" dt="2024-02-05T18:23:45.986" v="9629" actId="47"/>
        <pc:sldMkLst>
          <pc:docMk/>
          <pc:sldMk cId="1077719729" sldId="359"/>
        </pc:sldMkLst>
        <pc:spChg chg="mod">
          <ac:chgData name="Jeff Banham" userId="423d8ed8-7014-4682-9604-5a3673c5e126" providerId="ADAL" clId="{32DF5D9D-E2B4-4E96-A7DD-7BE8BA631501}" dt="2024-02-05T18:05:26.414" v="9148" actId="1035"/>
          <ac:spMkLst>
            <pc:docMk/>
            <pc:sldMk cId="1077719729" sldId="359"/>
            <ac:spMk id="13" creationId="{DF21B596-4C36-D658-3A31-CC3D6958650B}"/>
          </ac:spMkLst>
        </pc:spChg>
        <pc:spChg chg="mod">
          <ac:chgData name="Jeff Banham" userId="423d8ed8-7014-4682-9604-5a3673c5e126" providerId="ADAL" clId="{32DF5D9D-E2B4-4E96-A7DD-7BE8BA631501}" dt="2024-02-05T18:05:18.320" v="9126" actId="1076"/>
          <ac:spMkLst>
            <pc:docMk/>
            <pc:sldMk cId="1077719729" sldId="359"/>
            <ac:spMk id="803" creationId="{F1A2DFA3-9A8A-E2A1-4428-4D72B6DA8139}"/>
          </ac:spMkLst>
        </pc:spChg>
        <pc:picChg chg="mod">
          <ac:chgData name="Jeff Banham" userId="423d8ed8-7014-4682-9604-5a3673c5e126" providerId="ADAL" clId="{32DF5D9D-E2B4-4E96-A7DD-7BE8BA631501}" dt="2024-02-05T18:05:26.414" v="9148" actId="1035"/>
          <ac:picMkLst>
            <pc:docMk/>
            <pc:sldMk cId="1077719729" sldId="359"/>
            <ac:picMk id="12" creationId="{74C510EB-10AC-9FBC-0B25-97F044BC8ED5}"/>
          </ac:picMkLst>
        </pc:picChg>
      </pc:sldChg>
      <pc:sldChg chg="add del setBg">
        <pc:chgData name="Jeff Banham" userId="423d8ed8-7014-4682-9604-5a3673c5e126" providerId="ADAL" clId="{32DF5D9D-E2B4-4E96-A7DD-7BE8BA631501}" dt="2024-02-05T19:02:11.497" v="10129"/>
        <pc:sldMkLst>
          <pc:docMk/>
          <pc:sldMk cId="843252337" sldId="360"/>
        </pc:sldMkLst>
      </pc:sldChg>
      <pc:sldChg chg="addSp delSp modSp add mod setBg">
        <pc:chgData name="Jeff Banham" userId="423d8ed8-7014-4682-9604-5a3673c5e126" providerId="ADAL" clId="{32DF5D9D-E2B4-4E96-A7DD-7BE8BA631501}" dt="2024-02-07T14:03:53.686" v="16530" actId="20577"/>
        <pc:sldMkLst>
          <pc:docMk/>
          <pc:sldMk cId="1160861544" sldId="360"/>
        </pc:sldMkLst>
        <pc:spChg chg="mod">
          <ac:chgData name="Jeff Banham" userId="423d8ed8-7014-4682-9604-5a3673c5e126" providerId="ADAL" clId="{32DF5D9D-E2B4-4E96-A7DD-7BE8BA631501}" dt="2024-02-07T14:03:53.686" v="16530" actId="20577"/>
          <ac:spMkLst>
            <pc:docMk/>
            <pc:sldMk cId="1160861544" sldId="360"/>
            <ac:spMk id="2" creationId="{BA5F34F7-3393-F91C-5CD2-7D4338D59363}"/>
          </ac:spMkLst>
        </pc:spChg>
        <pc:spChg chg="add mod">
          <ac:chgData name="Jeff Banham" userId="423d8ed8-7014-4682-9604-5a3673c5e126" providerId="ADAL" clId="{32DF5D9D-E2B4-4E96-A7DD-7BE8BA631501}" dt="2024-02-05T19:43:12.830" v="11052" actId="20577"/>
          <ac:spMkLst>
            <pc:docMk/>
            <pc:sldMk cId="1160861544" sldId="360"/>
            <ac:spMk id="3" creationId="{D3065ECC-B809-690F-FABE-14EEB4B02875}"/>
          </ac:spMkLst>
        </pc:spChg>
        <pc:spChg chg="del mod">
          <ac:chgData name="Jeff Banham" userId="423d8ed8-7014-4682-9604-5a3673c5e126" providerId="ADAL" clId="{32DF5D9D-E2B4-4E96-A7DD-7BE8BA631501}" dt="2024-02-05T19:16:45.966" v="10822" actId="478"/>
          <ac:spMkLst>
            <pc:docMk/>
            <pc:sldMk cId="1160861544" sldId="360"/>
            <ac:spMk id="4" creationId="{AB7FA468-2180-72DB-F777-6B9F21D88037}"/>
          </ac:spMkLst>
        </pc:spChg>
        <pc:spChg chg="add mod">
          <ac:chgData name="Jeff Banham" userId="423d8ed8-7014-4682-9604-5a3673c5e126" providerId="ADAL" clId="{32DF5D9D-E2B4-4E96-A7DD-7BE8BA631501}" dt="2024-02-05T19:40:19.984" v="11023" actId="1076"/>
          <ac:spMkLst>
            <pc:docMk/>
            <pc:sldMk cId="1160861544" sldId="360"/>
            <ac:spMk id="8" creationId="{A4BB3AF5-5762-E750-C4A1-C7638AE4F1F0}"/>
          </ac:spMkLst>
        </pc:spChg>
        <pc:spChg chg="del mod">
          <ac:chgData name="Jeff Banham" userId="423d8ed8-7014-4682-9604-5a3673c5e126" providerId="ADAL" clId="{32DF5D9D-E2B4-4E96-A7DD-7BE8BA631501}" dt="2024-02-05T19:38:55.011" v="11013" actId="478"/>
          <ac:spMkLst>
            <pc:docMk/>
            <pc:sldMk cId="1160861544" sldId="360"/>
            <ac:spMk id="11" creationId="{98213282-626A-F2B4-37EF-48DD97070F2C}"/>
          </ac:spMkLst>
        </pc:spChg>
        <pc:spChg chg="del">
          <ac:chgData name="Jeff Banham" userId="423d8ed8-7014-4682-9604-5a3673c5e126" providerId="ADAL" clId="{32DF5D9D-E2B4-4E96-A7DD-7BE8BA631501}" dt="2024-02-05T19:02:31.679" v="10136" actId="478"/>
          <ac:spMkLst>
            <pc:docMk/>
            <pc:sldMk cId="1160861544" sldId="360"/>
            <ac:spMk id="13" creationId="{15304AA0-48E7-431F-DD42-30A313D808DC}"/>
          </ac:spMkLst>
        </pc:spChg>
        <pc:spChg chg="del mod">
          <ac:chgData name="Jeff Banham" userId="423d8ed8-7014-4682-9604-5a3673c5e126" providerId="ADAL" clId="{32DF5D9D-E2B4-4E96-A7DD-7BE8BA631501}" dt="2024-02-05T19:02:48.578" v="10140" actId="478"/>
          <ac:spMkLst>
            <pc:docMk/>
            <pc:sldMk cId="1160861544" sldId="360"/>
            <ac:spMk id="14" creationId="{9FA12BF1-3B9E-6007-5C34-7FE4D799C6C0}"/>
          </ac:spMkLst>
        </pc:spChg>
        <pc:spChg chg="mod">
          <ac:chgData name="Jeff Banham" userId="423d8ed8-7014-4682-9604-5a3673c5e126" providerId="ADAL" clId="{32DF5D9D-E2B4-4E96-A7DD-7BE8BA631501}" dt="2024-02-05T19:16:51.455" v="10824" actId="1076"/>
          <ac:spMkLst>
            <pc:docMk/>
            <pc:sldMk cId="1160861544" sldId="360"/>
            <ac:spMk id="799" creationId="{651F863F-FC63-797C-9B05-D6A9780A2787}"/>
          </ac:spMkLst>
        </pc:spChg>
        <pc:picChg chg="add mod">
          <ac:chgData name="Jeff Banham" userId="423d8ed8-7014-4682-9604-5a3673c5e126" providerId="ADAL" clId="{32DF5D9D-E2B4-4E96-A7DD-7BE8BA631501}" dt="2024-02-05T19:39:15.925" v="11019" actId="14100"/>
          <ac:picMkLst>
            <pc:docMk/>
            <pc:sldMk cId="1160861544" sldId="360"/>
            <ac:picMk id="7" creationId="{B9050F22-6634-2688-5675-0D486DDFE959}"/>
          </ac:picMkLst>
        </pc:picChg>
        <pc:picChg chg="del">
          <ac:chgData name="Jeff Banham" userId="423d8ed8-7014-4682-9604-5a3673c5e126" providerId="ADAL" clId="{32DF5D9D-E2B4-4E96-A7DD-7BE8BA631501}" dt="2024-02-05T19:02:43.748" v="10138" actId="478"/>
          <ac:picMkLst>
            <pc:docMk/>
            <pc:sldMk cId="1160861544" sldId="360"/>
            <ac:picMk id="10" creationId="{C3C2B39C-12DC-C30A-B82A-6AE4430DDB38}"/>
          </ac:picMkLst>
        </pc:picChg>
        <pc:picChg chg="del">
          <ac:chgData name="Jeff Banham" userId="423d8ed8-7014-4682-9604-5a3673c5e126" providerId="ADAL" clId="{32DF5D9D-E2B4-4E96-A7DD-7BE8BA631501}" dt="2024-02-05T19:02:28.947" v="10135" actId="478"/>
          <ac:picMkLst>
            <pc:docMk/>
            <pc:sldMk cId="1160861544" sldId="360"/>
            <ac:picMk id="12" creationId="{C289C2D2-04ED-74E8-6457-C1A993566243}"/>
          </ac:picMkLst>
        </pc:picChg>
        <pc:picChg chg="del">
          <ac:chgData name="Jeff Banham" userId="423d8ed8-7014-4682-9604-5a3673c5e126" providerId="ADAL" clId="{32DF5D9D-E2B4-4E96-A7DD-7BE8BA631501}" dt="2024-02-05T19:02:25.481" v="10134" actId="478"/>
          <ac:picMkLst>
            <pc:docMk/>
            <pc:sldMk cId="1160861544" sldId="360"/>
            <ac:picMk id="15" creationId="{22416796-F9E4-C5AC-A437-DEB51EACCDAB}"/>
          </ac:picMkLst>
        </pc:picChg>
        <pc:picChg chg="del">
          <ac:chgData name="Jeff Banham" userId="423d8ed8-7014-4682-9604-5a3673c5e126" providerId="ADAL" clId="{32DF5D9D-E2B4-4E96-A7DD-7BE8BA631501}" dt="2024-02-05T19:02:23.522" v="10132" actId="478"/>
          <ac:picMkLst>
            <pc:docMk/>
            <pc:sldMk cId="1160861544" sldId="360"/>
            <ac:picMk id="17" creationId="{957C6F29-0F59-2C7F-5C0A-08A1B1B56B8B}"/>
          </ac:picMkLst>
        </pc:picChg>
        <pc:picChg chg="del">
          <ac:chgData name="Jeff Banham" userId="423d8ed8-7014-4682-9604-5a3673c5e126" providerId="ADAL" clId="{32DF5D9D-E2B4-4E96-A7DD-7BE8BA631501}" dt="2024-02-05T19:02:24.320" v="10133" actId="478"/>
          <ac:picMkLst>
            <pc:docMk/>
            <pc:sldMk cId="1160861544" sldId="360"/>
            <ac:picMk id="18" creationId="{4F604C9B-A945-C963-B0BF-A722EA91BD2B}"/>
          </ac:picMkLst>
        </pc:picChg>
      </pc:sldChg>
      <pc:sldChg chg="addSp delSp modSp add mod setBg">
        <pc:chgData name="Jeff Banham" userId="423d8ed8-7014-4682-9604-5a3673c5e126" providerId="ADAL" clId="{32DF5D9D-E2B4-4E96-A7DD-7BE8BA631501}" dt="2024-02-07T22:15:48.534" v="20674"/>
        <pc:sldMkLst>
          <pc:docMk/>
          <pc:sldMk cId="1361522152" sldId="361"/>
        </pc:sldMkLst>
        <pc:spChg chg="mod">
          <ac:chgData name="Jeff Banham" userId="423d8ed8-7014-4682-9604-5a3673c5e126" providerId="ADAL" clId="{32DF5D9D-E2B4-4E96-A7DD-7BE8BA631501}" dt="2024-02-07T14:04:00.637" v="16534" actId="20577"/>
          <ac:spMkLst>
            <pc:docMk/>
            <pc:sldMk cId="1361522152" sldId="361"/>
            <ac:spMk id="2" creationId="{84994ED0-91DD-DA73-5B76-EC0F0C9398CF}"/>
          </ac:spMkLst>
        </pc:spChg>
        <pc:spChg chg="mod">
          <ac:chgData name="Jeff Banham" userId="423d8ed8-7014-4682-9604-5a3673c5e126" providerId="ADAL" clId="{32DF5D9D-E2B4-4E96-A7DD-7BE8BA631501}" dt="2024-02-07T13:46:06.058" v="16209" actId="20577"/>
          <ac:spMkLst>
            <pc:docMk/>
            <pc:sldMk cId="1361522152" sldId="361"/>
            <ac:spMk id="3" creationId="{6ECA90BA-8221-57E5-4735-D8FEDCB3B0B0}"/>
          </ac:spMkLst>
        </pc:spChg>
        <pc:spChg chg="del">
          <ac:chgData name="Jeff Banham" userId="423d8ed8-7014-4682-9604-5a3673c5e126" providerId="ADAL" clId="{32DF5D9D-E2B4-4E96-A7DD-7BE8BA631501}" dt="2024-02-05T19:40:59.185" v="11031" actId="478"/>
          <ac:spMkLst>
            <pc:docMk/>
            <pc:sldMk cId="1361522152" sldId="361"/>
            <ac:spMk id="4" creationId="{83A76A83-451C-0800-BC3A-18D49FEB1419}"/>
          </ac:spMkLst>
        </pc:spChg>
        <pc:spChg chg="add mod">
          <ac:chgData name="Jeff Banham" userId="423d8ed8-7014-4682-9604-5a3673c5e126" providerId="ADAL" clId="{32DF5D9D-E2B4-4E96-A7DD-7BE8BA631501}" dt="2024-02-07T13:39:33.907" v="15942" actId="1076"/>
          <ac:spMkLst>
            <pc:docMk/>
            <pc:sldMk cId="1361522152" sldId="361"/>
            <ac:spMk id="10" creationId="{9E322A44-18AB-5635-BEC1-11FD14784F43}"/>
          </ac:spMkLst>
        </pc:spChg>
        <pc:spChg chg="add mod">
          <ac:chgData name="Jeff Banham" userId="423d8ed8-7014-4682-9604-5a3673c5e126" providerId="ADAL" clId="{32DF5D9D-E2B4-4E96-A7DD-7BE8BA631501}" dt="2024-02-07T13:45:30.701" v="16135" actId="1076"/>
          <ac:spMkLst>
            <pc:docMk/>
            <pc:sldMk cId="1361522152" sldId="361"/>
            <ac:spMk id="11" creationId="{6C71232A-6D78-FE88-BA7A-9231489F30D7}"/>
          </ac:spMkLst>
        </pc:spChg>
        <pc:spChg chg="add mod">
          <ac:chgData name="Jeff Banham" userId="423d8ed8-7014-4682-9604-5a3673c5e126" providerId="ADAL" clId="{32DF5D9D-E2B4-4E96-A7DD-7BE8BA631501}" dt="2024-02-07T22:15:48.534" v="20674"/>
          <ac:spMkLst>
            <pc:docMk/>
            <pc:sldMk cId="1361522152" sldId="361"/>
            <ac:spMk id="12" creationId="{886A299B-7513-EF99-FD17-8ED03CC4218A}"/>
          </ac:spMkLst>
        </pc:spChg>
        <pc:spChg chg="add mod">
          <ac:chgData name="Jeff Banham" userId="423d8ed8-7014-4682-9604-5a3673c5e126" providerId="ADAL" clId="{32DF5D9D-E2B4-4E96-A7DD-7BE8BA631501}" dt="2024-02-07T22:15:48.534" v="20674"/>
          <ac:spMkLst>
            <pc:docMk/>
            <pc:sldMk cId="1361522152" sldId="361"/>
            <ac:spMk id="13" creationId="{540E837C-4C6F-0E14-DF91-E4FF946A130B}"/>
          </ac:spMkLst>
        </pc:spChg>
        <pc:spChg chg="add mod">
          <ac:chgData name="Jeff Banham" userId="423d8ed8-7014-4682-9604-5a3673c5e126" providerId="ADAL" clId="{32DF5D9D-E2B4-4E96-A7DD-7BE8BA631501}" dt="2024-02-07T22:15:48.534" v="20674"/>
          <ac:spMkLst>
            <pc:docMk/>
            <pc:sldMk cId="1361522152" sldId="361"/>
            <ac:spMk id="14" creationId="{F3A1A0D6-F809-EECA-F01A-25E4BD3C5D96}"/>
          </ac:spMkLst>
        </pc:spChg>
        <pc:picChg chg="add mod">
          <ac:chgData name="Jeff Banham" userId="423d8ed8-7014-4682-9604-5a3673c5e126" providerId="ADAL" clId="{32DF5D9D-E2B4-4E96-A7DD-7BE8BA631501}" dt="2024-02-07T13:45:19.594" v="16133" actId="1038"/>
          <ac:picMkLst>
            <pc:docMk/>
            <pc:sldMk cId="1361522152" sldId="361"/>
            <ac:picMk id="6" creationId="{595FB69B-6EAF-10B6-1002-AFDA2227FE0B}"/>
          </ac:picMkLst>
        </pc:picChg>
        <pc:picChg chg="add mod">
          <ac:chgData name="Jeff Banham" userId="423d8ed8-7014-4682-9604-5a3673c5e126" providerId="ADAL" clId="{32DF5D9D-E2B4-4E96-A7DD-7BE8BA631501}" dt="2024-02-05T19:41:22.833" v="11038" actId="1076"/>
          <ac:picMkLst>
            <pc:docMk/>
            <pc:sldMk cId="1361522152" sldId="361"/>
            <ac:picMk id="8" creationId="{A08CA35C-EF4F-2AEB-950F-B11FD4FEFF41}"/>
          </ac:picMkLst>
        </pc:picChg>
        <pc:picChg chg="add del mod">
          <ac:chgData name="Jeff Banham" userId="423d8ed8-7014-4682-9604-5a3673c5e126" providerId="ADAL" clId="{32DF5D9D-E2B4-4E96-A7DD-7BE8BA631501}" dt="2024-02-07T13:39:28.003" v="15941" actId="478"/>
          <ac:picMkLst>
            <pc:docMk/>
            <pc:sldMk cId="1361522152" sldId="361"/>
            <ac:picMk id="9" creationId="{B0217D12-0978-59DA-0E02-22E83A61C491}"/>
          </ac:picMkLst>
        </pc:picChg>
      </pc:sldChg>
      <pc:sldChg chg="addSp delSp modSp add mod setBg">
        <pc:chgData name="Jeff Banham" userId="423d8ed8-7014-4682-9604-5a3673c5e126" providerId="ADAL" clId="{32DF5D9D-E2B4-4E96-A7DD-7BE8BA631501}" dt="2024-02-05T20:02:41.924" v="11299" actId="114"/>
        <pc:sldMkLst>
          <pc:docMk/>
          <pc:sldMk cId="4003302482" sldId="362"/>
        </pc:sldMkLst>
        <pc:spChg chg="mod">
          <ac:chgData name="Jeff Banham" userId="423d8ed8-7014-4682-9604-5a3673c5e126" providerId="ADAL" clId="{32DF5D9D-E2B4-4E96-A7DD-7BE8BA631501}" dt="2024-02-05T20:02:41.924" v="11299" actId="114"/>
          <ac:spMkLst>
            <pc:docMk/>
            <pc:sldMk cId="4003302482" sldId="362"/>
            <ac:spMk id="967" creationId="{3476A222-FDB2-FA25-F7D0-D2A9C49DF56F}"/>
          </ac:spMkLst>
        </pc:spChg>
        <pc:spChg chg="del">
          <ac:chgData name="Jeff Banham" userId="423d8ed8-7014-4682-9604-5a3673c5e126" providerId="ADAL" clId="{32DF5D9D-E2B4-4E96-A7DD-7BE8BA631501}" dt="2024-02-05T20:01:35.071" v="11101" actId="478"/>
          <ac:spMkLst>
            <pc:docMk/>
            <pc:sldMk cId="4003302482" sldId="362"/>
            <ac:spMk id="1057" creationId="{2FDE641A-5038-D447-701C-177F7B0EF763}"/>
          </ac:spMkLst>
        </pc:spChg>
        <pc:picChg chg="del">
          <ac:chgData name="Jeff Banham" userId="423d8ed8-7014-4682-9604-5a3673c5e126" providerId="ADAL" clId="{32DF5D9D-E2B4-4E96-A7DD-7BE8BA631501}" dt="2024-02-05T20:01:08.937" v="11095" actId="478"/>
          <ac:picMkLst>
            <pc:docMk/>
            <pc:sldMk cId="4003302482" sldId="362"/>
            <ac:picMk id="965" creationId="{EB235D6C-D97F-424B-44A5-B0E558C5B1DD}"/>
          </ac:picMkLst>
        </pc:picChg>
        <pc:picChg chg="add mod">
          <ac:chgData name="Jeff Banham" userId="423d8ed8-7014-4682-9604-5a3673c5e126" providerId="ADAL" clId="{32DF5D9D-E2B4-4E96-A7DD-7BE8BA631501}" dt="2024-02-05T20:01:37.915" v="11102" actId="1076"/>
          <ac:picMkLst>
            <pc:docMk/>
            <pc:sldMk cId="4003302482" sldId="362"/>
            <ac:picMk id="966" creationId="{5992CA66-9AB6-BE6B-6C31-0C6938A25349}"/>
          </ac:picMkLst>
        </pc:picChg>
      </pc:sldChg>
      <pc:sldChg chg="modSp add mod setBg">
        <pc:chgData name="Jeff Banham" userId="423d8ed8-7014-4682-9604-5a3673c5e126" providerId="ADAL" clId="{32DF5D9D-E2B4-4E96-A7DD-7BE8BA631501}" dt="2024-02-06T14:30:54.892" v="14261" actId="2711"/>
        <pc:sldMkLst>
          <pc:docMk/>
          <pc:sldMk cId="1974325672" sldId="363"/>
        </pc:sldMkLst>
        <pc:spChg chg="mod">
          <ac:chgData name="Jeff Banham" userId="423d8ed8-7014-4682-9604-5a3673c5e126" providerId="ADAL" clId="{32DF5D9D-E2B4-4E96-A7DD-7BE8BA631501}" dt="2024-02-06T14:30:54.892" v="14261" actId="2711"/>
          <ac:spMkLst>
            <pc:docMk/>
            <pc:sldMk cId="1974325672" sldId="363"/>
            <ac:spMk id="967" creationId="{9CAC192E-F993-AD90-E006-31CADE78AEC4}"/>
          </ac:spMkLst>
        </pc:spChg>
      </pc:sldChg>
      <pc:sldChg chg="modSp add mod setBg">
        <pc:chgData name="Jeff Banham" userId="423d8ed8-7014-4682-9604-5a3673c5e126" providerId="ADAL" clId="{32DF5D9D-E2B4-4E96-A7DD-7BE8BA631501}" dt="2024-02-06T14:34:35.771" v="14315"/>
        <pc:sldMkLst>
          <pc:docMk/>
          <pc:sldMk cId="1844889132" sldId="364"/>
        </pc:sldMkLst>
        <pc:spChg chg="mod">
          <ac:chgData name="Jeff Banham" userId="423d8ed8-7014-4682-9604-5a3673c5e126" providerId="ADAL" clId="{32DF5D9D-E2B4-4E96-A7DD-7BE8BA631501}" dt="2024-02-06T14:34:31.337" v="14314" actId="207"/>
          <ac:spMkLst>
            <pc:docMk/>
            <pc:sldMk cId="1844889132" sldId="364"/>
            <ac:spMk id="967" creationId="{4A61264B-3141-E2D4-BD1A-5677D0C027B8}"/>
          </ac:spMkLst>
        </pc:spChg>
      </pc:sldChg>
      <pc:sldChg chg="modSp add mod setBg">
        <pc:chgData name="Jeff Banham" userId="423d8ed8-7014-4682-9604-5a3673c5e126" providerId="ADAL" clId="{32DF5D9D-E2B4-4E96-A7DD-7BE8BA631501}" dt="2024-02-06T14:36:02.196" v="14423"/>
        <pc:sldMkLst>
          <pc:docMk/>
          <pc:sldMk cId="1560097867" sldId="365"/>
        </pc:sldMkLst>
        <pc:spChg chg="mod">
          <ac:chgData name="Jeff Banham" userId="423d8ed8-7014-4682-9604-5a3673c5e126" providerId="ADAL" clId="{32DF5D9D-E2B4-4E96-A7DD-7BE8BA631501}" dt="2024-02-06T14:35:56.757" v="14422" actId="1076"/>
          <ac:spMkLst>
            <pc:docMk/>
            <pc:sldMk cId="1560097867" sldId="365"/>
            <ac:spMk id="967" creationId="{CF7BB266-8BD0-F63B-4DD0-BA34E365B98C}"/>
          </ac:spMkLst>
        </pc:spChg>
      </pc:sldChg>
      <pc:sldChg chg="modSp add mod setBg">
        <pc:chgData name="Jeff Banham" userId="423d8ed8-7014-4682-9604-5a3673c5e126" providerId="ADAL" clId="{32DF5D9D-E2B4-4E96-A7DD-7BE8BA631501}" dt="2024-02-06T22:33:35.521" v="15278" actId="2711"/>
        <pc:sldMkLst>
          <pc:docMk/>
          <pc:sldMk cId="486990936" sldId="366"/>
        </pc:sldMkLst>
        <pc:spChg chg="mod">
          <ac:chgData name="Jeff Banham" userId="423d8ed8-7014-4682-9604-5a3673c5e126" providerId="ADAL" clId="{32DF5D9D-E2B4-4E96-A7DD-7BE8BA631501}" dt="2024-02-06T22:33:35.521" v="15278" actId="2711"/>
          <ac:spMkLst>
            <pc:docMk/>
            <pc:sldMk cId="486990936" sldId="366"/>
            <ac:spMk id="967" creationId="{A250E6AF-F71F-5C80-93AE-309E58A38C79}"/>
          </ac:spMkLst>
        </pc:spChg>
      </pc:sldChg>
      <pc:sldChg chg="modSp add mod setBg">
        <pc:chgData name="Jeff Banham" userId="423d8ed8-7014-4682-9604-5a3673c5e126" providerId="ADAL" clId="{32DF5D9D-E2B4-4E96-A7DD-7BE8BA631501}" dt="2024-02-06T15:25:48.590" v="14484" actId="20577"/>
        <pc:sldMkLst>
          <pc:docMk/>
          <pc:sldMk cId="185476311" sldId="367"/>
        </pc:sldMkLst>
        <pc:spChg chg="mod">
          <ac:chgData name="Jeff Banham" userId="423d8ed8-7014-4682-9604-5a3673c5e126" providerId="ADAL" clId="{32DF5D9D-E2B4-4E96-A7DD-7BE8BA631501}" dt="2024-02-06T15:25:48.590" v="14484" actId="20577"/>
          <ac:spMkLst>
            <pc:docMk/>
            <pc:sldMk cId="185476311" sldId="367"/>
            <ac:spMk id="967" creationId="{15E64C4B-F86A-4DF4-901D-B14B52E14CBF}"/>
          </ac:spMkLst>
        </pc:spChg>
      </pc:sldChg>
      <pc:sldChg chg="add del">
        <pc:chgData name="Jeff Banham" userId="423d8ed8-7014-4682-9604-5a3673c5e126" providerId="ADAL" clId="{32DF5D9D-E2B4-4E96-A7DD-7BE8BA631501}" dt="2024-02-06T22:29:23.420" v="15103" actId="47"/>
        <pc:sldMkLst>
          <pc:docMk/>
          <pc:sldMk cId="3254654643" sldId="368"/>
        </pc:sldMkLst>
      </pc:sldChg>
      <pc:sldChg chg="modSp add mod setBg">
        <pc:chgData name="Jeff Banham" userId="423d8ed8-7014-4682-9604-5a3673c5e126" providerId="ADAL" clId="{32DF5D9D-E2B4-4E96-A7DD-7BE8BA631501}" dt="2024-02-07T13:35:25.604" v="15932" actId="20577"/>
        <pc:sldMkLst>
          <pc:docMk/>
          <pc:sldMk cId="1445812071" sldId="369"/>
        </pc:sldMkLst>
        <pc:spChg chg="mod">
          <ac:chgData name="Jeff Banham" userId="423d8ed8-7014-4682-9604-5a3673c5e126" providerId="ADAL" clId="{32DF5D9D-E2B4-4E96-A7DD-7BE8BA631501}" dt="2024-02-07T13:35:25.604" v="15932" actId="20577"/>
          <ac:spMkLst>
            <pc:docMk/>
            <pc:sldMk cId="1445812071" sldId="369"/>
            <ac:spMk id="967" creationId="{C8CBF8EA-F879-50AE-4F0C-A9CC835CF732}"/>
          </ac:spMkLst>
        </pc:spChg>
      </pc:sldChg>
      <pc:sldChg chg="modSp add mod setBg">
        <pc:chgData name="Jeff Banham" userId="423d8ed8-7014-4682-9604-5a3673c5e126" providerId="ADAL" clId="{32DF5D9D-E2B4-4E96-A7DD-7BE8BA631501}" dt="2024-02-07T14:05:51.801" v="16607" actId="20577"/>
        <pc:sldMkLst>
          <pc:docMk/>
          <pc:sldMk cId="3163360503" sldId="370"/>
        </pc:sldMkLst>
        <pc:spChg chg="mod">
          <ac:chgData name="Jeff Banham" userId="423d8ed8-7014-4682-9604-5a3673c5e126" providerId="ADAL" clId="{32DF5D9D-E2B4-4E96-A7DD-7BE8BA631501}" dt="2024-02-07T14:05:51.801" v="16607" actId="20577"/>
          <ac:spMkLst>
            <pc:docMk/>
            <pc:sldMk cId="3163360503" sldId="370"/>
            <ac:spMk id="967" creationId="{D8E3A411-3C6F-A7CC-A876-2C61F7A2ED98}"/>
          </ac:spMkLst>
        </pc:spChg>
      </pc:sldChg>
      <pc:sldChg chg="modSp add del mod setBg">
        <pc:chgData name="Jeff Banham" userId="423d8ed8-7014-4682-9604-5a3673c5e126" providerId="ADAL" clId="{32DF5D9D-E2B4-4E96-A7DD-7BE8BA631501}" dt="2024-02-07T20:05:28.237" v="20341" actId="47"/>
        <pc:sldMkLst>
          <pc:docMk/>
          <pc:sldMk cId="1832370899" sldId="371"/>
        </pc:sldMkLst>
        <pc:spChg chg="mod">
          <ac:chgData name="Jeff Banham" userId="423d8ed8-7014-4682-9604-5a3673c5e126" providerId="ADAL" clId="{32DF5D9D-E2B4-4E96-A7DD-7BE8BA631501}" dt="2024-02-07T19:47:45.635" v="20045" actId="20577"/>
          <ac:spMkLst>
            <pc:docMk/>
            <pc:sldMk cId="1832370899" sldId="371"/>
            <ac:spMk id="967" creationId="{344942A2-9B80-89F6-7DA0-B50A38C65D48}"/>
          </ac:spMkLst>
        </pc:spChg>
      </pc:sldChg>
      <pc:sldChg chg="addSp delSp modSp add mod setBg">
        <pc:chgData name="Jeff Banham" userId="423d8ed8-7014-4682-9604-5a3673c5e126" providerId="ADAL" clId="{32DF5D9D-E2B4-4E96-A7DD-7BE8BA631501}" dt="2024-02-08T13:46:32.173" v="21336" actId="20577"/>
        <pc:sldMkLst>
          <pc:docMk/>
          <pc:sldMk cId="1139040862" sldId="372"/>
        </pc:sldMkLst>
        <pc:spChg chg="mod">
          <ac:chgData name="Jeff Banham" userId="423d8ed8-7014-4682-9604-5a3673c5e126" providerId="ADAL" clId="{32DF5D9D-E2B4-4E96-A7DD-7BE8BA631501}" dt="2024-02-08T13:46:32.173" v="21336" actId="20577"/>
          <ac:spMkLst>
            <pc:docMk/>
            <pc:sldMk cId="1139040862" sldId="372"/>
            <ac:spMk id="7" creationId="{DA4CA7A5-6B76-4C42-3A56-62A2DC92FC67}"/>
          </ac:spMkLst>
        </pc:spChg>
        <pc:spChg chg="add del mod">
          <ac:chgData name="Jeff Banham" userId="423d8ed8-7014-4682-9604-5a3673c5e126" providerId="ADAL" clId="{32DF5D9D-E2B4-4E96-A7DD-7BE8BA631501}" dt="2024-02-08T13:35:24.846" v="21197" actId="478"/>
          <ac:spMkLst>
            <pc:docMk/>
            <pc:sldMk cId="1139040862" sldId="372"/>
            <ac:spMk id="9" creationId="{360A20EC-41AD-EB7A-9C36-E6264CC19AB0}"/>
          </ac:spMkLst>
        </pc:spChg>
        <pc:spChg chg="add mod">
          <ac:chgData name="Jeff Banham" userId="423d8ed8-7014-4682-9604-5a3673c5e126" providerId="ADAL" clId="{32DF5D9D-E2B4-4E96-A7DD-7BE8BA631501}" dt="2024-02-08T13:45:53.405" v="21308" actId="20577"/>
          <ac:spMkLst>
            <pc:docMk/>
            <pc:sldMk cId="1139040862" sldId="372"/>
            <ac:spMk id="10" creationId="{48412ED5-9794-DAE5-390B-28D5EC42B4D0}"/>
          </ac:spMkLst>
        </pc:spChg>
        <pc:spChg chg="mod ord">
          <ac:chgData name="Jeff Banham" userId="423d8ed8-7014-4682-9604-5a3673c5e126" providerId="ADAL" clId="{32DF5D9D-E2B4-4E96-A7DD-7BE8BA631501}" dt="2024-02-08T13:35:54.487" v="21201" actId="1076"/>
          <ac:spMkLst>
            <pc:docMk/>
            <pc:sldMk cId="1139040862" sldId="372"/>
            <ac:spMk id="13" creationId="{8EA884E9-5B85-7E23-8437-F56DEB0AC4D1}"/>
          </ac:spMkLst>
        </pc:spChg>
        <pc:spChg chg="add mod ord">
          <ac:chgData name="Jeff Banham" userId="423d8ed8-7014-4682-9604-5a3673c5e126" providerId="ADAL" clId="{32DF5D9D-E2B4-4E96-A7DD-7BE8BA631501}" dt="2024-02-08T13:45:50.157" v="21306" actId="20577"/>
          <ac:spMkLst>
            <pc:docMk/>
            <pc:sldMk cId="1139040862" sldId="372"/>
            <ac:spMk id="14" creationId="{D510CC95-1700-FCC3-3974-BA28FC7CACFA}"/>
          </ac:spMkLst>
        </pc:spChg>
        <pc:spChg chg="mod ord">
          <ac:chgData name="Jeff Banham" userId="423d8ed8-7014-4682-9604-5a3673c5e126" providerId="ADAL" clId="{32DF5D9D-E2B4-4E96-A7DD-7BE8BA631501}" dt="2024-02-08T13:36:34.726" v="21209" actId="1076"/>
          <ac:spMkLst>
            <pc:docMk/>
            <pc:sldMk cId="1139040862" sldId="372"/>
            <ac:spMk id="15" creationId="{5F824018-98AF-DD2A-4653-714B49E23185}"/>
          </ac:spMkLst>
        </pc:spChg>
        <pc:spChg chg="del">
          <ac:chgData name="Jeff Banham" userId="423d8ed8-7014-4682-9604-5a3673c5e126" providerId="ADAL" clId="{32DF5D9D-E2B4-4E96-A7DD-7BE8BA631501}" dt="2024-02-07T13:33:34.924" v="15781" actId="478"/>
          <ac:spMkLst>
            <pc:docMk/>
            <pc:sldMk cId="1139040862" sldId="372"/>
            <ac:spMk id="16" creationId="{59274481-88A3-C94F-7F70-ADCA04196215}"/>
          </ac:spMkLst>
        </pc:spChg>
        <pc:spChg chg="del">
          <ac:chgData name="Jeff Banham" userId="423d8ed8-7014-4682-9604-5a3673c5e126" providerId="ADAL" clId="{32DF5D9D-E2B4-4E96-A7DD-7BE8BA631501}" dt="2024-02-07T13:33:35.624" v="15782" actId="478"/>
          <ac:spMkLst>
            <pc:docMk/>
            <pc:sldMk cId="1139040862" sldId="372"/>
            <ac:spMk id="17" creationId="{D1327F5D-7243-1020-3960-49CB30D43DE3}"/>
          </ac:spMkLst>
        </pc:spChg>
        <pc:spChg chg="del">
          <ac:chgData name="Jeff Banham" userId="423d8ed8-7014-4682-9604-5a3673c5e126" providerId="ADAL" clId="{32DF5D9D-E2B4-4E96-A7DD-7BE8BA631501}" dt="2024-02-07T13:33:40.421" v="15785" actId="478"/>
          <ac:spMkLst>
            <pc:docMk/>
            <pc:sldMk cId="1139040862" sldId="372"/>
            <ac:spMk id="18" creationId="{3EC404B3-E0E3-1362-FBFF-609B272BE0B6}"/>
          </ac:spMkLst>
        </pc:spChg>
        <pc:spChg chg="del">
          <ac:chgData name="Jeff Banham" userId="423d8ed8-7014-4682-9604-5a3673c5e126" providerId="ADAL" clId="{32DF5D9D-E2B4-4E96-A7DD-7BE8BA631501}" dt="2024-02-07T13:33:41.796" v="15786" actId="478"/>
          <ac:spMkLst>
            <pc:docMk/>
            <pc:sldMk cId="1139040862" sldId="372"/>
            <ac:spMk id="19" creationId="{0DAA0EF3-5626-BC88-2132-18CE5CA68E92}"/>
          </ac:spMkLst>
        </pc:spChg>
        <pc:spChg chg="add mod">
          <ac:chgData name="Jeff Banham" userId="423d8ed8-7014-4682-9604-5a3673c5e126" providerId="ADAL" clId="{32DF5D9D-E2B4-4E96-A7DD-7BE8BA631501}" dt="2024-02-08T13:45:56.205" v="21310" actId="20577"/>
          <ac:spMkLst>
            <pc:docMk/>
            <pc:sldMk cId="1139040862" sldId="372"/>
            <ac:spMk id="24" creationId="{30DEF530-EE08-C596-75FD-9807C2A4E460}"/>
          </ac:spMkLst>
        </pc:spChg>
        <pc:spChg chg="add mod">
          <ac:chgData name="Jeff Banham" userId="423d8ed8-7014-4682-9604-5a3673c5e126" providerId="ADAL" clId="{32DF5D9D-E2B4-4E96-A7DD-7BE8BA631501}" dt="2024-02-08T13:41:35.462" v="21249" actId="1076"/>
          <ac:spMkLst>
            <pc:docMk/>
            <pc:sldMk cId="1139040862" sldId="372"/>
            <ac:spMk id="25" creationId="{2AF33479-941B-4C40-DD1F-5E24892BCEEA}"/>
          </ac:spMkLst>
        </pc:spChg>
        <pc:spChg chg="add mod">
          <ac:chgData name="Jeff Banham" userId="423d8ed8-7014-4682-9604-5a3673c5e126" providerId="ADAL" clId="{32DF5D9D-E2B4-4E96-A7DD-7BE8BA631501}" dt="2024-02-08T13:45:47.021" v="21304" actId="1076"/>
          <ac:spMkLst>
            <pc:docMk/>
            <pc:sldMk cId="1139040862" sldId="372"/>
            <ac:spMk id="30" creationId="{3F68144B-E329-885B-43FA-CC582B55E289}"/>
          </ac:spMkLst>
        </pc:spChg>
        <pc:spChg chg="add mod">
          <ac:chgData name="Jeff Banham" userId="423d8ed8-7014-4682-9604-5a3673c5e126" providerId="ADAL" clId="{32DF5D9D-E2B4-4E96-A7DD-7BE8BA631501}" dt="2024-02-08T13:45:47.021" v="21304" actId="1076"/>
          <ac:spMkLst>
            <pc:docMk/>
            <pc:sldMk cId="1139040862" sldId="372"/>
            <ac:spMk id="31" creationId="{2052AD5A-CB3E-C860-254E-EF0858E2055D}"/>
          </ac:spMkLst>
        </pc:spChg>
        <pc:grpChg chg="add del mod">
          <ac:chgData name="Jeff Banham" userId="423d8ed8-7014-4682-9604-5a3673c5e126" providerId="ADAL" clId="{32DF5D9D-E2B4-4E96-A7DD-7BE8BA631501}" dt="2024-02-07T20:31:53.562" v="20385" actId="1076"/>
          <ac:grpSpMkLst>
            <pc:docMk/>
            <pc:sldMk cId="1139040862" sldId="372"/>
            <ac:grpSpMk id="886" creationId="{F2C25661-4D5E-584B-ED55-E75B2407C29B}"/>
          </ac:grpSpMkLst>
        </pc:grpChg>
        <pc:picChg chg="add mod">
          <ac:chgData name="Jeff Banham" userId="423d8ed8-7014-4682-9604-5a3673c5e126" providerId="ADAL" clId="{32DF5D9D-E2B4-4E96-A7DD-7BE8BA631501}" dt="2024-02-08T13:35:36.821" v="21200" actId="1076"/>
          <ac:picMkLst>
            <pc:docMk/>
            <pc:sldMk cId="1139040862" sldId="372"/>
            <ac:picMk id="8" creationId="{DEF9AEB4-3B5D-8382-4907-5B7F46860607}"/>
          </ac:picMkLst>
        </pc:picChg>
        <pc:picChg chg="del">
          <ac:chgData name="Jeff Banham" userId="423d8ed8-7014-4682-9604-5a3673c5e126" providerId="ADAL" clId="{32DF5D9D-E2B4-4E96-A7DD-7BE8BA631501}" dt="2024-02-07T13:33:47.373" v="15788" actId="478"/>
          <ac:picMkLst>
            <pc:docMk/>
            <pc:sldMk cId="1139040862" sldId="372"/>
            <ac:picMk id="12" creationId="{15103319-2B8C-423C-BA77-BE2991B51AD1}"/>
          </ac:picMkLst>
        </pc:picChg>
        <pc:picChg chg="del">
          <ac:chgData name="Jeff Banham" userId="423d8ed8-7014-4682-9604-5a3673c5e126" providerId="ADAL" clId="{32DF5D9D-E2B4-4E96-A7DD-7BE8BA631501}" dt="2024-02-07T13:33:32.070" v="15779" actId="478"/>
          <ac:picMkLst>
            <pc:docMk/>
            <pc:sldMk cId="1139040862" sldId="372"/>
            <ac:picMk id="21" creationId="{F5973973-8C59-8D3F-A688-77177B959068}"/>
          </ac:picMkLst>
        </pc:picChg>
        <pc:picChg chg="add mod">
          <ac:chgData name="Jeff Banham" userId="423d8ed8-7014-4682-9604-5a3673c5e126" providerId="ADAL" clId="{32DF5D9D-E2B4-4E96-A7DD-7BE8BA631501}" dt="2024-02-08T13:40:42.588" v="21243" actId="1076"/>
          <ac:picMkLst>
            <pc:docMk/>
            <pc:sldMk cId="1139040862" sldId="372"/>
            <ac:picMk id="22" creationId="{CD7634E0-090F-7FBA-F09C-F8B6F5F3FF1C}"/>
          </ac:picMkLst>
        </pc:picChg>
        <pc:picChg chg="add mod">
          <ac:chgData name="Jeff Banham" userId="423d8ed8-7014-4682-9604-5a3673c5e126" providerId="ADAL" clId="{32DF5D9D-E2B4-4E96-A7DD-7BE8BA631501}" dt="2024-02-08T13:46:17.645" v="21323" actId="1076"/>
          <ac:picMkLst>
            <pc:docMk/>
            <pc:sldMk cId="1139040862" sldId="372"/>
            <ac:picMk id="27" creationId="{552D5493-75F0-D479-047D-60B29CFC8EFC}"/>
          </ac:picMkLst>
        </pc:picChg>
        <pc:picChg chg="add mod">
          <ac:chgData name="Jeff Banham" userId="423d8ed8-7014-4682-9604-5a3673c5e126" providerId="ADAL" clId="{32DF5D9D-E2B4-4E96-A7DD-7BE8BA631501}" dt="2024-02-08T13:44:53.333" v="21299" actId="1076"/>
          <ac:picMkLst>
            <pc:docMk/>
            <pc:sldMk cId="1139040862" sldId="372"/>
            <ac:picMk id="29" creationId="{FBF44F45-7AFD-5063-3965-948B7ED0786F}"/>
          </ac:picMkLst>
        </pc:picChg>
        <pc:cxnChg chg="del">
          <ac:chgData name="Jeff Banham" userId="423d8ed8-7014-4682-9604-5a3673c5e126" providerId="ADAL" clId="{32DF5D9D-E2B4-4E96-A7DD-7BE8BA631501}" dt="2024-02-07T13:33:33.861" v="15780" actId="478"/>
          <ac:cxnSpMkLst>
            <pc:docMk/>
            <pc:sldMk cId="1139040862" sldId="372"/>
            <ac:cxnSpMk id="23" creationId="{5DDA1548-80F0-99C8-B32E-B7B07BDD99E0}"/>
          </ac:cxnSpMkLst>
        </pc:cxnChg>
      </pc:sldChg>
      <pc:sldChg chg="addSp delSp add del mod setBg">
        <pc:chgData name="Jeff Banham" userId="423d8ed8-7014-4682-9604-5a3673c5e126" providerId="ADAL" clId="{32DF5D9D-E2B4-4E96-A7DD-7BE8BA631501}" dt="2024-02-07T13:26:28.808" v="15415" actId="47"/>
        <pc:sldMkLst>
          <pc:docMk/>
          <pc:sldMk cId="3625280354" sldId="372"/>
        </pc:sldMkLst>
        <pc:picChg chg="add del">
          <ac:chgData name="Jeff Banham" userId="423d8ed8-7014-4682-9604-5a3673c5e126" providerId="ADAL" clId="{32DF5D9D-E2B4-4E96-A7DD-7BE8BA631501}" dt="2024-02-07T13:26:14.413" v="15412" actId="478"/>
          <ac:picMkLst>
            <pc:docMk/>
            <pc:sldMk cId="3625280354" sldId="372"/>
            <ac:picMk id="21" creationId="{872683BA-6B17-85B9-3D31-61FA589C185F}"/>
          </ac:picMkLst>
        </pc:picChg>
      </pc:sldChg>
      <pc:sldChg chg="addSp delSp modSp add mod setBg">
        <pc:chgData name="Jeff Banham" userId="423d8ed8-7014-4682-9604-5a3673c5e126" providerId="ADAL" clId="{32DF5D9D-E2B4-4E96-A7DD-7BE8BA631501}" dt="2024-02-08T14:50:21.094" v="21906" actId="1076"/>
        <pc:sldMkLst>
          <pc:docMk/>
          <pc:sldMk cId="2375226549" sldId="373"/>
        </pc:sldMkLst>
        <pc:spChg chg="mod">
          <ac:chgData name="Jeff Banham" userId="423d8ed8-7014-4682-9604-5a3673c5e126" providerId="ADAL" clId="{32DF5D9D-E2B4-4E96-A7DD-7BE8BA631501}" dt="2024-02-07T14:00:21.822" v="16485" actId="20577"/>
          <ac:spMkLst>
            <pc:docMk/>
            <pc:sldMk cId="2375226549" sldId="373"/>
            <ac:spMk id="2" creationId="{BD2F5243-1056-B548-70C1-5CA5E5EE565D}"/>
          </ac:spMkLst>
        </pc:spChg>
        <pc:spChg chg="del">
          <ac:chgData name="Jeff Banham" userId="423d8ed8-7014-4682-9604-5a3673c5e126" providerId="ADAL" clId="{32DF5D9D-E2B4-4E96-A7DD-7BE8BA631501}" dt="2024-02-08T14:48:47.562" v="21893" actId="478"/>
          <ac:spMkLst>
            <pc:docMk/>
            <pc:sldMk cId="2375226549" sldId="373"/>
            <ac:spMk id="4" creationId="{DB88162F-FF3A-EF3A-D026-966960B89214}"/>
          </ac:spMkLst>
        </pc:spChg>
        <pc:spChg chg="add del mod">
          <ac:chgData name="Jeff Banham" userId="423d8ed8-7014-4682-9604-5a3673c5e126" providerId="ADAL" clId="{32DF5D9D-E2B4-4E96-A7DD-7BE8BA631501}" dt="2024-02-07T13:58:09.586" v="16446" actId="478"/>
          <ac:spMkLst>
            <pc:docMk/>
            <pc:sldMk cId="2375226549" sldId="373"/>
            <ac:spMk id="5" creationId="{E020085C-2905-6DFF-B858-E0369474B1AE}"/>
          </ac:spMkLst>
        </pc:spChg>
        <pc:spChg chg="mod">
          <ac:chgData name="Jeff Banham" userId="423d8ed8-7014-4682-9604-5a3673c5e126" providerId="ADAL" clId="{32DF5D9D-E2B4-4E96-A7DD-7BE8BA631501}" dt="2024-02-08T14:03:02.062" v="21672" actId="122"/>
          <ac:spMkLst>
            <pc:docMk/>
            <pc:sldMk cId="2375226549" sldId="373"/>
            <ac:spMk id="6" creationId="{AD0F5A2A-CC1B-05BE-E912-AA29EB50FABD}"/>
          </ac:spMkLst>
        </pc:spChg>
        <pc:spChg chg="mod ord">
          <ac:chgData name="Jeff Banham" userId="423d8ed8-7014-4682-9604-5a3673c5e126" providerId="ADAL" clId="{32DF5D9D-E2B4-4E96-A7DD-7BE8BA631501}" dt="2024-02-08T14:49:53.717" v="21899" actId="1076"/>
          <ac:spMkLst>
            <pc:docMk/>
            <pc:sldMk cId="2375226549" sldId="373"/>
            <ac:spMk id="19" creationId="{EE0F7E64-6BF7-CFF6-FD6A-56398615DEF1}"/>
          </ac:spMkLst>
        </pc:spChg>
        <pc:spChg chg="del mod ord">
          <ac:chgData name="Jeff Banham" userId="423d8ed8-7014-4682-9604-5a3673c5e126" providerId="ADAL" clId="{32DF5D9D-E2B4-4E96-A7DD-7BE8BA631501}" dt="2024-02-08T14:50:04.951" v="21901" actId="478"/>
          <ac:spMkLst>
            <pc:docMk/>
            <pc:sldMk cId="2375226549" sldId="373"/>
            <ac:spMk id="20" creationId="{74A22D63-A55C-2F97-1CC1-339B8AD373C0}"/>
          </ac:spMkLst>
        </pc:spChg>
        <pc:spChg chg="add mod">
          <ac:chgData name="Jeff Banham" userId="423d8ed8-7014-4682-9604-5a3673c5e126" providerId="ADAL" clId="{32DF5D9D-E2B4-4E96-A7DD-7BE8BA631501}" dt="2024-02-08T14:50:17.157" v="21905" actId="1076"/>
          <ac:spMkLst>
            <pc:docMk/>
            <pc:sldMk cId="2375226549" sldId="373"/>
            <ac:spMk id="23" creationId="{10F4019A-1B32-59AC-0604-D0F88BF24353}"/>
          </ac:spMkLst>
        </pc:spChg>
        <pc:spChg chg="add mod ord">
          <ac:chgData name="Jeff Banham" userId="423d8ed8-7014-4682-9604-5a3673c5e126" providerId="ADAL" clId="{32DF5D9D-E2B4-4E96-A7DD-7BE8BA631501}" dt="2024-02-08T14:49:57.140" v="21900" actId="1076"/>
          <ac:spMkLst>
            <pc:docMk/>
            <pc:sldMk cId="2375226549" sldId="373"/>
            <ac:spMk id="24" creationId="{BB053004-A2B5-FE94-B3AC-88B3A062CD84}"/>
          </ac:spMkLst>
        </pc:spChg>
        <pc:spChg chg="add del mod ord">
          <ac:chgData name="Jeff Banham" userId="423d8ed8-7014-4682-9604-5a3673c5e126" providerId="ADAL" clId="{32DF5D9D-E2B4-4E96-A7DD-7BE8BA631501}" dt="2024-02-08T14:50:06.698" v="21902" actId="478"/>
          <ac:spMkLst>
            <pc:docMk/>
            <pc:sldMk cId="2375226549" sldId="373"/>
            <ac:spMk id="25" creationId="{9D0E5B7F-94FC-8FD8-05B2-9DC511A2BD61}"/>
          </ac:spMkLst>
        </pc:spChg>
        <pc:spChg chg="add mod ord">
          <ac:chgData name="Jeff Banham" userId="423d8ed8-7014-4682-9604-5a3673c5e126" providerId="ADAL" clId="{32DF5D9D-E2B4-4E96-A7DD-7BE8BA631501}" dt="2024-02-08T14:50:21.094" v="21906" actId="1076"/>
          <ac:spMkLst>
            <pc:docMk/>
            <pc:sldMk cId="2375226549" sldId="373"/>
            <ac:spMk id="26" creationId="{F0BE01C9-BCA4-4549-F979-63A4655AB5A6}"/>
          </ac:spMkLst>
        </pc:spChg>
        <pc:spChg chg="add del mod ord">
          <ac:chgData name="Jeff Banham" userId="423d8ed8-7014-4682-9604-5a3673c5e126" providerId="ADAL" clId="{32DF5D9D-E2B4-4E96-A7DD-7BE8BA631501}" dt="2024-02-08T14:50:07.913" v="21903" actId="478"/>
          <ac:spMkLst>
            <pc:docMk/>
            <pc:sldMk cId="2375226549" sldId="373"/>
            <ac:spMk id="27" creationId="{DF6830D9-D432-55AD-4E69-80599C025960}"/>
          </ac:spMkLst>
        </pc:spChg>
        <pc:picChg chg="mod">
          <ac:chgData name="Jeff Banham" userId="423d8ed8-7014-4682-9604-5a3673c5e126" providerId="ADAL" clId="{32DF5D9D-E2B4-4E96-A7DD-7BE8BA631501}" dt="2024-02-08T14:02:34.299" v="21668" actId="1076"/>
          <ac:picMkLst>
            <pc:docMk/>
            <pc:sldMk cId="2375226549" sldId="373"/>
            <ac:picMk id="18" creationId="{FBE047CA-AE1F-40EB-5AB1-F63ECC6E0AA2}"/>
          </ac:picMkLst>
        </pc:picChg>
        <pc:picChg chg="add mod">
          <ac:chgData name="Jeff Banham" userId="423d8ed8-7014-4682-9604-5a3673c5e126" providerId="ADAL" clId="{32DF5D9D-E2B4-4E96-A7DD-7BE8BA631501}" dt="2024-02-08T14:49:44.782" v="21898" actId="1076"/>
          <ac:picMkLst>
            <pc:docMk/>
            <pc:sldMk cId="2375226549" sldId="373"/>
            <ac:picMk id="22" creationId="{222B0B47-39CA-752D-A44E-1EFDCB7FEEA2}"/>
          </ac:picMkLst>
        </pc:picChg>
        <pc:picChg chg="add mod">
          <ac:chgData name="Jeff Banham" userId="423d8ed8-7014-4682-9604-5a3673c5e126" providerId="ADAL" clId="{32DF5D9D-E2B4-4E96-A7DD-7BE8BA631501}" dt="2024-02-08T14:49:39.462" v="21897" actId="1076"/>
          <ac:picMkLst>
            <pc:docMk/>
            <pc:sldMk cId="2375226549" sldId="373"/>
            <ac:picMk id="28" creationId="{0400FA23-E5BB-5AA7-EC9B-6CF7B711D692}"/>
          </ac:picMkLst>
        </pc:picChg>
      </pc:sldChg>
      <pc:sldChg chg="modSp add del mod setBg">
        <pc:chgData name="Jeff Banham" userId="423d8ed8-7014-4682-9604-5a3673c5e126" providerId="ADAL" clId="{32DF5D9D-E2B4-4E96-A7DD-7BE8BA631501}" dt="2024-02-07T14:15:19.093" v="16759" actId="47"/>
        <pc:sldMkLst>
          <pc:docMk/>
          <pc:sldMk cId="3137659385" sldId="374"/>
        </pc:sldMkLst>
        <pc:spChg chg="mod">
          <ac:chgData name="Jeff Banham" userId="423d8ed8-7014-4682-9604-5a3673c5e126" providerId="ADAL" clId="{32DF5D9D-E2B4-4E96-A7DD-7BE8BA631501}" dt="2024-02-07T14:07:38.081" v="16637" actId="20577"/>
          <ac:spMkLst>
            <pc:docMk/>
            <pc:sldMk cId="3137659385" sldId="374"/>
            <ac:spMk id="967" creationId="{1D36FFD1-9537-B95F-A0AF-388F22ADB2F4}"/>
          </ac:spMkLst>
        </pc:spChg>
        <pc:spChg chg="mod">
          <ac:chgData name="Jeff Banham" userId="423d8ed8-7014-4682-9604-5a3673c5e126" providerId="ADAL" clId="{32DF5D9D-E2B4-4E96-A7DD-7BE8BA631501}" dt="2024-02-07T14:07:33.640" v="16634" actId="20577"/>
          <ac:spMkLst>
            <pc:docMk/>
            <pc:sldMk cId="3137659385" sldId="374"/>
            <ac:spMk id="1057" creationId="{02B6E938-69A0-86CC-4D8A-BC5C0C93ADF5}"/>
          </ac:spMkLst>
        </pc:spChg>
      </pc:sldChg>
      <pc:sldChg chg="addSp delSp modSp add mod setBg">
        <pc:chgData name="Jeff Banham" userId="423d8ed8-7014-4682-9604-5a3673c5e126" providerId="ADAL" clId="{32DF5D9D-E2B4-4E96-A7DD-7BE8BA631501}" dt="2024-02-07T22:46:13.536" v="20925" actId="1076"/>
        <pc:sldMkLst>
          <pc:docMk/>
          <pc:sldMk cId="2071434899" sldId="375"/>
        </pc:sldMkLst>
        <pc:spChg chg="mod">
          <ac:chgData name="Jeff Banham" userId="423d8ed8-7014-4682-9604-5a3673c5e126" providerId="ADAL" clId="{32DF5D9D-E2B4-4E96-A7DD-7BE8BA631501}" dt="2024-02-07T22:46:13.536" v="20925" actId="1076"/>
          <ac:spMkLst>
            <pc:docMk/>
            <pc:sldMk cId="2071434899" sldId="375"/>
            <ac:spMk id="5" creationId="{A92E556C-0052-386E-376A-A5ED4D0D7312}"/>
          </ac:spMkLst>
        </pc:spChg>
        <pc:spChg chg="add del mod">
          <ac:chgData name="Jeff Banham" userId="423d8ed8-7014-4682-9604-5a3673c5e126" providerId="ADAL" clId="{32DF5D9D-E2B4-4E96-A7DD-7BE8BA631501}" dt="2024-02-07T20:03:11.099" v="20328" actId="478"/>
          <ac:spMkLst>
            <pc:docMk/>
            <pc:sldMk cId="2071434899" sldId="375"/>
            <ac:spMk id="966" creationId="{FA12A7B0-976E-9F07-B8AA-52D24A92AD1B}"/>
          </ac:spMkLst>
        </pc:spChg>
        <pc:spChg chg="mod">
          <ac:chgData name="Jeff Banham" userId="423d8ed8-7014-4682-9604-5a3673c5e126" providerId="ADAL" clId="{32DF5D9D-E2B4-4E96-A7DD-7BE8BA631501}" dt="2024-02-07T22:46:11.953" v="20924" actId="20577"/>
          <ac:spMkLst>
            <pc:docMk/>
            <pc:sldMk cId="2071434899" sldId="375"/>
            <ac:spMk id="967" creationId="{DFC4613D-2BA0-803B-1A3E-FCA1F7D790A9}"/>
          </ac:spMkLst>
        </pc:spChg>
        <pc:spChg chg="add mod">
          <ac:chgData name="Jeff Banham" userId="423d8ed8-7014-4682-9604-5a3673c5e126" providerId="ADAL" clId="{32DF5D9D-E2B4-4E96-A7DD-7BE8BA631501}" dt="2024-02-07T20:03:18.902" v="20330" actId="1076"/>
          <ac:spMkLst>
            <pc:docMk/>
            <pc:sldMk cId="2071434899" sldId="375"/>
            <ac:spMk id="968" creationId="{1F4AE444-E21C-C2F2-914D-412FE1AB0426}"/>
          </ac:spMkLst>
        </pc:spChg>
        <pc:spChg chg="del mod">
          <ac:chgData name="Jeff Banham" userId="423d8ed8-7014-4682-9604-5a3673c5e126" providerId="ADAL" clId="{32DF5D9D-E2B4-4E96-A7DD-7BE8BA631501}" dt="2024-02-07T19:59:51.659" v="20073" actId="478"/>
          <ac:spMkLst>
            <pc:docMk/>
            <pc:sldMk cId="2071434899" sldId="375"/>
            <ac:spMk id="1057" creationId="{AA8926B4-127D-55F6-6B3C-E6B49AB19E4C}"/>
          </ac:spMkLst>
        </pc:spChg>
        <pc:grpChg chg="del">
          <ac:chgData name="Jeff Banham" userId="423d8ed8-7014-4682-9604-5a3673c5e126" providerId="ADAL" clId="{32DF5D9D-E2B4-4E96-A7DD-7BE8BA631501}" dt="2024-02-07T19:59:43.035" v="20071" actId="478"/>
          <ac:grpSpMkLst>
            <pc:docMk/>
            <pc:sldMk cId="2071434899" sldId="375"/>
            <ac:grpSpMk id="61" creationId="{43A3B762-81A1-1E42-270F-CB85C1E0095D}"/>
          </ac:grpSpMkLst>
        </pc:grpChg>
        <pc:picChg chg="add mod">
          <ac:chgData name="Jeff Banham" userId="423d8ed8-7014-4682-9604-5a3673c5e126" providerId="ADAL" clId="{32DF5D9D-E2B4-4E96-A7DD-7BE8BA631501}" dt="2024-02-07T20:03:16.125" v="20329" actId="1076"/>
          <ac:picMkLst>
            <pc:docMk/>
            <pc:sldMk cId="2071434899" sldId="375"/>
            <ac:picMk id="965" creationId="{E0C69305-9E2E-CE19-27F7-78B8E281E2EA}"/>
          </ac:picMkLst>
        </pc:picChg>
        <pc:picChg chg="add mod">
          <ac:chgData name="Jeff Banham" userId="423d8ed8-7014-4682-9604-5a3673c5e126" providerId="ADAL" clId="{32DF5D9D-E2B4-4E96-A7DD-7BE8BA631501}" dt="2024-02-07T20:04:53.286" v="20340" actId="1076"/>
          <ac:picMkLst>
            <pc:docMk/>
            <pc:sldMk cId="2071434899" sldId="375"/>
            <ac:picMk id="970" creationId="{C2132E62-6CB4-E58A-DDE7-74A792D6139B}"/>
          </ac:picMkLst>
        </pc:picChg>
      </pc:sldChg>
      <pc:sldChg chg="add del">
        <pc:chgData name="Jeff Banham" userId="423d8ed8-7014-4682-9604-5a3673c5e126" providerId="ADAL" clId="{32DF5D9D-E2B4-4E96-A7DD-7BE8BA631501}" dt="2024-02-07T14:13:07.439" v="16681"/>
        <pc:sldMkLst>
          <pc:docMk/>
          <pc:sldMk cId="109596138" sldId="376"/>
        </pc:sldMkLst>
      </pc:sldChg>
      <pc:sldChg chg="addSp delSp modSp add mod ord setBg">
        <pc:chgData name="Jeff Banham" userId="423d8ed8-7014-4682-9604-5a3673c5e126" providerId="ADAL" clId="{32DF5D9D-E2B4-4E96-A7DD-7BE8BA631501}" dt="2024-02-07T22:36:08.497" v="20848" actId="20577"/>
        <pc:sldMkLst>
          <pc:docMk/>
          <pc:sldMk cId="3345167922" sldId="376"/>
        </pc:sldMkLst>
        <pc:spChg chg="mod">
          <ac:chgData name="Jeff Banham" userId="423d8ed8-7014-4682-9604-5a3673c5e126" providerId="ADAL" clId="{32DF5D9D-E2B4-4E96-A7DD-7BE8BA631501}" dt="2024-02-07T18:20:34.756" v="18804" actId="313"/>
          <ac:spMkLst>
            <pc:docMk/>
            <pc:sldMk cId="3345167922" sldId="376"/>
            <ac:spMk id="7" creationId="{08E9839B-50EC-F928-1EDD-99CC9E31B974}"/>
          </ac:spMkLst>
        </pc:spChg>
        <pc:spChg chg="add mod">
          <ac:chgData name="Jeff Banham" userId="423d8ed8-7014-4682-9604-5a3673c5e126" providerId="ADAL" clId="{32DF5D9D-E2B4-4E96-A7DD-7BE8BA631501}" dt="2024-02-07T18:10:51.973" v="18589" actId="1076"/>
          <ac:spMkLst>
            <pc:docMk/>
            <pc:sldMk cId="3345167922" sldId="376"/>
            <ac:spMk id="11" creationId="{7222D2E2-B27D-B3F4-28A9-E3008085021C}"/>
          </ac:spMkLst>
        </pc:spChg>
        <pc:spChg chg="add mod">
          <ac:chgData name="Jeff Banham" userId="423d8ed8-7014-4682-9604-5a3673c5e126" providerId="ADAL" clId="{32DF5D9D-E2B4-4E96-A7DD-7BE8BA631501}" dt="2024-02-07T18:15:58.402" v="18718" actId="1076"/>
          <ac:spMkLst>
            <pc:docMk/>
            <pc:sldMk cId="3345167922" sldId="376"/>
            <ac:spMk id="16" creationId="{31554D7C-3633-939B-C581-87FA96700FF2}"/>
          </ac:spMkLst>
        </pc:spChg>
        <pc:spChg chg="add mod">
          <ac:chgData name="Jeff Banham" userId="423d8ed8-7014-4682-9604-5a3673c5e126" providerId="ADAL" clId="{32DF5D9D-E2B4-4E96-A7DD-7BE8BA631501}" dt="2024-02-07T18:16:10.483" v="18722" actId="1076"/>
          <ac:spMkLst>
            <pc:docMk/>
            <pc:sldMk cId="3345167922" sldId="376"/>
            <ac:spMk id="19" creationId="{D33D4F25-11AC-C0FD-E098-29DB11F654F7}"/>
          </ac:spMkLst>
        </pc:spChg>
        <pc:spChg chg="add del mod ord">
          <ac:chgData name="Jeff Banham" userId="423d8ed8-7014-4682-9604-5a3673c5e126" providerId="ADAL" clId="{32DF5D9D-E2B4-4E96-A7DD-7BE8BA631501}" dt="2024-02-07T18:17:07.080" v="18731" actId="478"/>
          <ac:spMkLst>
            <pc:docMk/>
            <pc:sldMk cId="3345167922" sldId="376"/>
            <ac:spMk id="23" creationId="{5AC613CD-8EFB-07A3-DD3B-93F82CD4E140}"/>
          </ac:spMkLst>
        </pc:spChg>
        <pc:spChg chg="add mod">
          <ac:chgData name="Jeff Banham" userId="423d8ed8-7014-4682-9604-5a3673c5e126" providerId="ADAL" clId="{32DF5D9D-E2B4-4E96-A7DD-7BE8BA631501}" dt="2024-02-07T18:16:18.835" v="18724" actId="1076"/>
          <ac:spMkLst>
            <pc:docMk/>
            <pc:sldMk cId="3345167922" sldId="376"/>
            <ac:spMk id="24" creationId="{77CC1D33-C0D6-EE25-4115-6460119FF203}"/>
          </ac:spMkLst>
        </pc:spChg>
        <pc:spChg chg="add mod">
          <ac:chgData name="Jeff Banham" userId="423d8ed8-7014-4682-9604-5a3673c5e126" providerId="ADAL" clId="{32DF5D9D-E2B4-4E96-A7DD-7BE8BA631501}" dt="2024-02-07T18:17:14.572" v="18733" actId="1076"/>
          <ac:spMkLst>
            <pc:docMk/>
            <pc:sldMk cId="3345167922" sldId="376"/>
            <ac:spMk id="27" creationId="{ED02B9DA-A22C-D978-A5C8-7611C81F61D6}"/>
          </ac:spMkLst>
        </pc:spChg>
        <pc:spChg chg="add mod">
          <ac:chgData name="Jeff Banham" userId="423d8ed8-7014-4682-9604-5a3673c5e126" providerId="ADAL" clId="{32DF5D9D-E2B4-4E96-A7DD-7BE8BA631501}" dt="2024-02-07T18:18:49.970" v="18743" actId="1076"/>
          <ac:spMkLst>
            <pc:docMk/>
            <pc:sldMk cId="3345167922" sldId="376"/>
            <ac:spMk id="30" creationId="{56FC6979-E43A-55E1-98F6-34B07EAA34CD}"/>
          </ac:spMkLst>
        </pc:spChg>
        <pc:spChg chg="add mod">
          <ac:chgData name="Jeff Banham" userId="423d8ed8-7014-4682-9604-5a3673c5e126" providerId="ADAL" clId="{32DF5D9D-E2B4-4E96-A7DD-7BE8BA631501}" dt="2024-02-07T18:19:19.267" v="18746" actId="1076"/>
          <ac:spMkLst>
            <pc:docMk/>
            <pc:sldMk cId="3345167922" sldId="376"/>
            <ac:spMk id="31" creationId="{1816404C-B14B-B508-34D1-6DCF5BBA3F55}"/>
          </ac:spMkLst>
        </pc:spChg>
        <pc:spChg chg="add mod">
          <ac:chgData name="Jeff Banham" userId="423d8ed8-7014-4682-9604-5a3673c5e126" providerId="ADAL" clId="{32DF5D9D-E2B4-4E96-A7DD-7BE8BA631501}" dt="2024-02-07T18:19:26.127" v="18748" actId="1076"/>
          <ac:spMkLst>
            <pc:docMk/>
            <pc:sldMk cId="3345167922" sldId="376"/>
            <ac:spMk id="32" creationId="{D5A3DB70-8425-D3D9-FAA0-18A4B6DA6168}"/>
          </ac:spMkLst>
        </pc:spChg>
        <pc:spChg chg="add mod">
          <ac:chgData name="Jeff Banham" userId="423d8ed8-7014-4682-9604-5a3673c5e126" providerId="ADAL" clId="{32DF5D9D-E2B4-4E96-A7DD-7BE8BA631501}" dt="2024-02-07T22:34:45.824" v="20829" actId="1076"/>
          <ac:spMkLst>
            <pc:docMk/>
            <pc:sldMk cId="3345167922" sldId="376"/>
            <ac:spMk id="35" creationId="{D38BB9D0-8603-E77F-76D2-2EF5083F7F3A}"/>
          </ac:spMkLst>
        </pc:spChg>
        <pc:spChg chg="add mod">
          <ac:chgData name="Jeff Banham" userId="423d8ed8-7014-4682-9604-5a3673c5e126" providerId="ADAL" clId="{32DF5D9D-E2B4-4E96-A7DD-7BE8BA631501}" dt="2024-02-07T22:34:50.617" v="20830" actId="1076"/>
          <ac:spMkLst>
            <pc:docMk/>
            <pc:sldMk cId="3345167922" sldId="376"/>
            <ac:spMk id="36" creationId="{35ABCEE3-BC73-9EA7-AFE9-C47C94A1ECF0}"/>
          </ac:spMkLst>
        </pc:spChg>
        <pc:spChg chg="add mod">
          <ac:chgData name="Jeff Banham" userId="423d8ed8-7014-4682-9604-5a3673c5e126" providerId="ADAL" clId="{32DF5D9D-E2B4-4E96-A7DD-7BE8BA631501}" dt="2024-02-07T22:34:56.360" v="20831" actId="1076"/>
          <ac:spMkLst>
            <pc:docMk/>
            <pc:sldMk cId="3345167922" sldId="376"/>
            <ac:spMk id="37" creationId="{1F2DC200-B04F-071E-01FF-2299A7476464}"/>
          </ac:spMkLst>
        </pc:spChg>
        <pc:spChg chg="add mod">
          <ac:chgData name="Jeff Banham" userId="423d8ed8-7014-4682-9604-5a3673c5e126" providerId="ADAL" clId="{32DF5D9D-E2B4-4E96-A7DD-7BE8BA631501}" dt="2024-02-07T22:35:00.032" v="20832" actId="1076"/>
          <ac:spMkLst>
            <pc:docMk/>
            <pc:sldMk cId="3345167922" sldId="376"/>
            <ac:spMk id="38" creationId="{81195D45-C997-AF70-F439-52C81063342D}"/>
          </ac:spMkLst>
        </pc:spChg>
        <pc:spChg chg="add mod">
          <ac:chgData name="Jeff Banham" userId="423d8ed8-7014-4682-9604-5a3673c5e126" providerId="ADAL" clId="{32DF5D9D-E2B4-4E96-A7DD-7BE8BA631501}" dt="2024-02-07T22:35:22.497" v="20839" actId="20577"/>
          <ac:spMkLst>
            <pc:docMk/>
            <pc:sldMk cId="3345167922" sldId="376"/>
            <ac:spMk id="39" creationId="{6225A1EE-BD01-1F10-596F-1AA65350C1AB}"/>
          </ac:spMkLst>
        </pc:spChg>
        <pc:spChg chg="add mod">
          <ac:chgData name="Jeff Banham" userId="423d8ed8-7014-4682-9604-5a3673c5e126" providerId="ADAL" clId="{32DF5D9D-E2B4-4E96-A7DD-7BE8BA631501}" dt="2024-02-07T22:35:44.173" v="20842" actId="20577"/>
          <ac:spMkLst>
            <pc:docMk/>
            <pc:sldMk cId="3345167922" sldId="376"/>
            <ac:spMk id="40" creationId="{93F63ADC-5C29-1BF5-ACAA-DADFD79D5E9A}"/>
          </ac:spMkLst>
        </pc:spChg>
        <pc:spChg chg="add mod">
          <ac:chgData name="Jeff Banham" userId="423d8ed8-7014-4682-9604-5a3673c5e126" providerId="ADAL" clId="{32DF5D9D-E2B4-4E96-A7DD-7BE8BA631501}" dt="2024-02-07T22:36:08.497" v="20848" actId="20577"/>
          <ac:spMkLst>
            <pc:docMk/>
            <pc:sldMk cId="3345167922" sldId="376"/>
            <ac:spMk id="41" creationId="{1D66CF95-1390-94CB-7742-162F67FB1D84}"/>
          </ac:spMkLst>
        </pc:spChg>
        <pc:spChg chg="add mod">
          <ac:chgData name="Jeff Banham" userId="423d8ed8-7014-4682-9604-5a3673c5e126" providerId="ADAL" clId="{32DF5D9D-E2B4-4E96-A7DD-7BE8BA631501}" dt="2024-02-07T22:35:57.761" v="20845" actId="20577"/>
          <ac:spMkLst>
            <pc:docMk/>
            <pc:sldMk cId="3345167922" sldId="376"/>
            <ac:spMk id="42" creationId="{D181FD38-F44A-8338-B1A9-30164A094815}"/>
          </ac:spMkLst>
        </pc:spChg>
        <pc:grpChg chg="mod">
          <ac:chgData name="Jeff Banham" userId="423d8ed8-7014-4682-9604-5a3673c5e126" providerId="ADAL" clId="{32DF5D9D-E2B4-4E96-A7DD-7BE8BA631501}" dt="2024-02-07T22:35:08.160" v="20836" actId="1076"/>
          <ac:grpSpMkLst>
            <pc:docMk/>
            <pc:sldMk cId="3345167922" sldId="376"/>
            <ac:grpSpMk id="886" creationId="{60F15182-E1E4-6586-6A56-6EEAAF958944}"/>
          </ac:grpSpMkLst>
        </pc:grpChg>
        <pc:picChg chg="del">
          <ac:chgData name="Jeff Banham" userId="423d8ed8-7014-4682-9604-5a3673c5e126" providerId="ADAL" clId="{32DF5D9D-E2B4-4E96-A7DD-7BE8BA631501}" dt="2024-02-07T18:09:56.579" v="18578" actId="478"/>
          <ac:picMkLst>
            <pc:docMk/>
            <pc:sldMk cId="3345167922" sldId="376"/>
            <ac:picMk id="5" creationId="{614D1FB2-30EF-0315-CA8D-F30CE15892EE}"/>
          </ac:picMkLst>
        </pc:picChg>
        <pc:picChg chg="add mod">
          <ac:chgData name="Jeff Banham" userId="423d8ed8-7014-4682-9604-5a3673c5e126" providerId="ADAL" clId="{32DF5D9D-E2B4-4E96-A7DD-7BE8BA631501}" dt="2024-02-07T18:10:40.390" v="18587" actId="1038"/>
          <ac:picMkLst>
            <pc:docMk/>
            <pc:sldMk cId="3345167922" sldId="376"/>
            <ac:picMk id="10" creationId="{9C22FF15-E7DC-E336-2507-A634A460FF7E}"/>
          </ac:picMkLst>
        </pc:picChg>
        <pc:picChg chg="add mod">
          <ac:chgData name="Jeff Banham" userId="423d8ed8-7014-4682-9604-5a3673c5e126" providerId="ADAL" clId="{32DF5D9D-E2B4-4E96-A7DD-7BE8BA631501}" dt="2024-02-07T18:11:19.595" v="18598" actId="1076"/>
          <ac:picMkLst>
            <pc:docMk/>
            <pc:sldMk cId="3345167922" sldId="376"/>
            <ac:picMk id="13" creationId="{9778B56C-D492-10C1-ADE6-E29A87305FFE}"/>
          </ac:picMkLst>
        </pc:picChg>
        <pc:picChg chg="add mod">
          <ac:chgData name="Jeff Banham" userId="423d8ed8-7014-4682-9604-5a3673c5e126" providerId="ADAL" clId="{32DF5D9D-E2B4-4E96-A7DD-7BE8BA631501}" dt="2024-02-07T18:15:54.971" v="18717" actId="14100"/>
          <ac:picMkLst>
            <pc:docMk/>
            <pc:sldMk cId="3345167922" sldId="376"/>
            <ac:picMk id="15" creationId="{F14B427F-BE8E-D364-4899-D8B9B72941DC}"/>
          </ac:picMkLst>
        </pc:picChg>
        <pc:picChg chg="add mod">
          <ac:chgData name="Jeff Banham" userId="423d8ed8-7014-4682-9604-5a3673c5e126" providerId="ADAL" clId="{32DF5D9D-E2B4-4E96-A7DD-7BE8BA631501}" dt="2024-02-07T18:15:44.187" v="18714" actId="1076"/>
          <ac:picMkLst>
            <pc:docMk/>
            <pc:sldMk cId="3345167922" sldId="376"/>
            <ac:picMk id="18" creationId="{E91631B6-5A03-121A-A229-6BDDE3DC08CB}"/>
          </ac:picMkLst>
        </pc:picChg>
        <pc:picChg chg="add mod">
          <ac:chgData name="Jeff Banham" userId="423d8ed8-7014-4682-9604-5a3673c5e126" providerId="ADAL" clId="{32DF5D9D-E2B4-4E96-A7DD-7BE8BA631501}" dt="2024-02-07T18:14:04.948" v="18674" actId="1076"/>
          <ac:picMkLst>
            <pc:docMk/>
            <pc:sldMk cId="3345167922" sldId="376"/>
            <ac:picMk id="20" creationId="{3AF4E269-93D1-8FA9-76CE-DEE0FC634191}"/>
          </ac:picMkLst>
        </pc:picChg>
        <pc:picChg chg="add mod">
          <ac:chgData name="Jeff Banham" userId="423d8ed8-7014-4682-9604-5a3673c5e126" providerId="ADAL" clId="{32DF5D9D-E2B4-4E96-A7DD-7BE8BA631501}" dt="2024-02-07T18:16:06.883" v="18721" actId="1076"/>
          <ac:picMkLst>
            <pc:docMk/>
            <pc:sldMk cId="3345167922" sldId="376"/>
            <ac:picMk id="22" creationId="{ED6E0C9E-62B1-4C8F-3CAB-C1B20E605CF2}"/>
          </ac:picMkLst>
        </pc:picChg>
        <pc:picChg chg="add mod">
          <ac:chgData name="Jeff Banham" userId="423d8ed8-7014-4682-9604-5a3673c5e126" providerId="ADAL" clId="{32DF5D9D-E2B4-4E96-A7DD-7BE8BA631501}" dt="2024-02-07T18:16:39.890" v="18727" actId="1076"/>
          <ac:picMkLst>
            <pc:docMk/>
            <pc:sldMk cId="3345167922" sldId="376"/>
            <ac:picMk id="26" creationId="{9C2F660B-196D-3993-CA84-A401BFE404FC}"/>
          </ac:picMkLst>
        </pc:picChg>
        <pc:picChg chg="add mod">
          <ac:chgData name="Jeff Banham" userId="423d8ed8-7014-4682-9604-5a3673c5e126" providerId="ADAL" clId="{32DF5D9D-E2B4-4E96-A7DD-7BE8BA631501}" dt="2024-02-07T18:18:41.747" v="18741" actId="14100"/>
          <ac:picMkLst>
            <pc:docMk/>
            <pc:sldMk cId="3345167922" sldId="376"/>
            <ac:picMk id="29" creationId="{F47EB74C-2222-B730-C728-63D823CF3497}"/>
          </ac:picMkLst>
        </pc:picChg>
        <pc:picChg chg="add del">
          <ac:chgData name="Jeff Banham" userId="423d8ed8-7014-4682-9604-5a3673c5e126" providerId="ADAL" clId="{32DF5D9D-E2B4-4E96-A7DD-7BE8BA631501}" dt="2024-02-07T18:26:06.399" v="18806" actId="22"/>
          <ac:picMkLst>
            <pc:docMk/>
            <pc:sldMk cId="3345167922" sldId="376"/>
            <ac:picMk id="34" creationId="{A0A22595-818C-AC29-184D-998ABB500FA8}"/>
          </ac:picMkLst>
        </pc:picChg>
      </pc:sldChg>
      <pc:sldChg chg="addSp delSp modSp add mod setBg">
        <pc:chgData name="Jeff Banham" userId="423d8ed8-7014-4682-9604-5a3673c5e126" providerId="ADAL" clId="{32DF5D9D-E2B4-4E96-A7DD-7BE8BA631501}" dt="2024-02-07T22:32:10.063" v="20812" actId="1076"/>
        <pc:sldMkLst>
          <pc:docMk/>
          <pc:sldMk cId="319967787" sldId="377"/>
        </pc:sldMkLst>
        <pc:spChg chg="mod">
          <ac:chgData name="Jeff Banham" userId="423d8ed8-7014-4682-9604-5a3673c5e126" providerId="ADAL" clId="{32DF5D9D-E2B4-4E96-A7DD-7BE8BA631501}" dt="2024-02-07T18:09:13.135" v="18576" actId="20577"/>
          <ac:spMkLst>
            <pc:docMk/>
            <pc:sldMk cId="319967787" sldId="377"/>
            <ac:spMk id="7" creationId="{07B32B48-E87E-538F-D7A2-EA5FB3834E7A}"/>
          </ac:spMkLst>
        </pc:spChg>
        <pc:spChg chg="del">
          <ac:chgData name="Jeff Banham" userId="423d8ed8-7014-4682-9604-5a3673c5e126" providerId="ADAL" clId="{32DF5D9D-E2B4-4E96-A7DD-7BE8BA631501}" dt="2024-02-07T17:28:52.995" v="17678" actId="478"/>
          <ac:spMkLst>
            <pc:docMk/>
            <pc:sldMk cId="319967787" sldId="377"/>
            <ac:spMk id="9" creationId="{0B81950D-E5A3-3273-C9F0-98FF843BF8FB}"/>
          </ac:spMkLst>
        </pc:spChg>
        <pc:spChg chg="del">
          <ac:chgData name="Jeff Banham" userId="423d8ed8-7014-4682-9604-5a3673c5e126" providerId="ADAL" clId="{32DF5D9D-E2B4-4E96-A7DD-7BE8BA631501}" dt="2024-02-07T17:28:54.055" v="17679" actId="478"/>
          <ac:spMkLst>
            <pc:docMk/>
            <pc:sldMk cId="319967787" sldId="377"/>
            <ac:spMk id="12" creationId="{4B7D49DA-E1D1-CC5A-FA16-20095FB1E07A}"/>
          </ac:spMkLst>
        </pc:spChg>
        <pc:spChg chg="del">
          <ac:chgData name="Jeff Banham" userId="423d8ed8-7014-4682-9604-5a3673c5e126" providerId="ADAL" clId="{32DF5D9D-E2B4-4E96-A7DD-7BE8BA631501}" dt="2024-02-07T17:28:54.988" v="17680" actId="478"/>
          <ac:spMkLst>
            <pc:docMk/>
            <pc:sldMk cId="319967787" sldId="377"/>
            <ac:spMk id="13" creationId="{8419B360-9D0A-BB4D-1574-7B0E7289D967}"/>
          </ac:spMkLst>
        </pc:spChg>
        <pc:spChg chg="del">
          <ac:chgData name="Jeff Banham" userId="423d8ed8-7014-4682-9604-5a3673c5e126" providerId="ADAL" clId="{32DF5D9D-E2B4-4E96-A7DD-7BE8BA631501}" dt="2024-02-07T17:28:56.137" v="17681" actId="478"/>
          <ac:spMkLst>
            <pc:docMk/>
            <pc:sldMk cId="319967787" sldId="377"/>
            <ac:spMk id="15" creationId="{98C276E8-C5D2-FB00-9448-7F54E28CCAFA}"/>
          </ac:spMkLst>
        </pc:spChg>
        <pc:spChg chg="add mod">
          <ac:chgData name="Jeff Banham" userId="423d8ed8-7014-4682-9604-5a3673c5e126" providerId="ADAL" clId="{32DF5D9D-E2B4-4E96-A7DD-7BE8BA631501}" dt="2024-02-07T17:33:58.528" v="17783" actId="1076"/>
          <ac:spMkLst>
            <pc:docMk/>
            <pc:sldMk cId="319967787" sldId="377"/>
            <ac:spMk id="19" creationId="{53B02BC5-F9E9-B543-AFE0-F34629A8991B}"/>
          </ac:spMkLst>
        </pc:spChg>
        <pc:spChg chg="add mod">
          <ac:chgData name="Jeff Banham" userId="423d8ed8-7014-4682-9604-5a3673c5e126" providerId="ADAL" clId="{32DF5D9D-E2B4-4E96-A7DD-7BE8BA631501}" dt="2024-02-07T17:34:01.840" v="17784" actId="1076"/>
          <ac:spMkLst>
            <pc:docMk/>
            <pc:sldMk cId="319967787" sldId="377"/>
            <ac:spMk id="20" creationId="{CBA89D07-99DA-28B1-EAAD-D874738A119C}"/>
          </ac:spMkLst>
        </pc:spChg>
        <pc:spChg chg="add mod">
          <ac:chgData name="Jeff Banham" userId="423d8ed8-7014-4682-9604-5a3673c5e126" providerId="ADAL" clId="{32DF5D9D-E2B4-4E96-A7DD-7BE8BA631501}" dt="2024-02-07T17:35:08.896" v="17793" actId="1076"/>
          <ac:spMkLst>
            <pc:docMk/>
            <pc:sldMk cId="319967787" sldId="377"/>
            <ac:spMk id="27" creationId="{9DF6A414-2B4E-6935-EAB6-79F5D7A176CA}"/>
          </ac:spMkLst>
        </pc:spChg>
        <pc:spChg chg="add mod">
          <ac:chgData name="Jeff Banham" userId="423d8ed8-7014-4682-9604-5a3673c5e126" providerId="ADAL" clId="{32DF5D9D-E2B4-4E96-A7DD-7BE8BA631501}" dt="2024-02-07T17:35:23.257" v="17795" actId="1076"/>
          <ac:spMkLst>
            <pc:docMk/>
            <pc:sldMk cId="319967787" sldId="377"/>
            <ac:spMk id="28" creationId="{C1116DF2-89EC-8539-4D5F-D49DE6CBC9DD}"/>
          </ac:spMkLst>
        </pc:spChg>
        <pc:spChg chg="add mod">
          <ac:chgData name="Jeff Banham" userId="423d8ed8-7014-4682-9604-5a3673c5e126" providerId="ADAL" clId="{32DF5D9D-E2B4-4E96-A7DD-7BE8BA631501}" dt="2024-02-07T22:31:46.968" v="20809" actId="1076"/>
          <ac:spMkLst>
            <pc:docMk/>
            <pc:sldMk cId="319967787" sldId="377"/>
            <ac:spMk id="31" creationId="{EAF7F92F-6020-94C3-CD33-959A9802D2C8}"/>
          </ac:spMkLst>
        </pc:spChg>
        <pc:spChg chg="add mod">
          <ac:chgData name="Jeff Banham" userId="423d8ed8-7014-4682-9604-5a3673c5e126" providerId="ADAL" clId="{32DF5D9D-E2B4-4E96-A7DD-7BE8BA631501}" dt="2024-02-07T22:31:55.142" v="20810" actId="1076"/>
          <ac:spMkLst>
            <pc:docMk/>
            <pc:sldMk cId="319967787" sldId="377"/>
            <ac:spMk id="32" creationId="{0783FFFA-7DD3-C235-3BA7-E60DDC4C00BA}"/>
          </ac:spMkLst>
        </pc:spChg>
        <pc:spChg chg="add mod">
          <ac:chgData name="Jeff Banham" userId="423d8ed8-7014-4682-9604-5a3673c5e126" providerId="ADAL" clId="{32DF5D9D-E2B4-4E96-A7DD-7BE8BA631501}" dt="2024-02-07T22:32:05.775" v="20811" actId="1076"/>
          <ac:spMkLst>
            <pc:docMk/>
            <pc:sldMk cId="319967787" sldId="377"/>
            <ac:spMk id="33" creationId="{D180ED50-552F-8487-1AE4-65E2D16EFC77}"/>
          </ac:spMkLst>
        </pc:spChg>
        <pc:spChg chg="add mod">
          <ac:chgData name="Jeff Banham" userId="423d8ed8-7014-4682-9604-5a3673c5e126" providerId="ADAL" clId="{32DF5D9D-E2B4-4E96-A7DD-7BE8BA631501}" dt="2024-02-07T22:32:10.063" v="20812" actId="1076"/>
          <ac:spMkLst>
            <pc:docMk/>
            <pc:sldMk cId="319967787" sldId="377"/>
            <ac:spMk id="34" creationId="{6E3A80B4-FFE4-C73E-DE57-9CE8DC4FB2A3}"/>
          </ac:spMkLst>
        </pc:spChg>
        <pc:picChg chg="del">
          <ac:chgData name="Jeff Banham" userId="423d8ed8-7014-4682-9604-5a3673c5e126" providerId="ADAL" clId="{32DF5D9D-E2B4-4E96-A7DD-7BE8BA631501}" dt="2024-02-07T17:28:49.184" v="17677" actId="478"/>
          <ac:picMkLst>
            <pc:docMk/>
            <pc:sldMk cId="319967787" sldId="377"/>
            <ac:picMk id="5" creationId="{A22E5A44-43E3-FEE8-22F7-8120A0B570B8}"/>
          </ac:picMkLst>
        </pc:picChg>
        <pc:picChg chg="del">
          <ac:chgData name="Jeff Banham" userId="423d8ed8-7014-4682-9604-5a3673c5e126" providerId="ADAL" clId="{32DF5D9D-E2B4-4E96-A7DD-7BE8BA631501}" dt="2024-02-07T17:31:38.792" v="17705" actId="478"/>
          <ac:picMkLst>
            <pc:docMk/>
            <pc:sldMk cId="319967787" sldId="377"/>
            <ac:picMk id="11" creationId="{3DD45401-AFBC-F308-5C14-B9D369465A6D}"/>
          </ac:picMkLst>
        </pc:picChg>
        <pc:picChg chg="del">
          <ac:chgData name="Jeff Banham" userId="423d8ed8-7014-4682-9604-5a3673c5e126" providerId="ADAL" clId="{32DF5D9D-E2B4-4E96-A7DD-7BE8BA631501}" dt="2024-02-07T17:33:16.788" v="17781" actId="478"/>
          <ac:picMkLst>
            <pc:docMk/>
            <pc:sldMk cId="319967787" sldId="377"/>
            <ac:picMk id="14" creationId="{8A5F026C-4BDE-1F0A-EE7B-1F4FF4008FED}"/>
          </ac:picMkLst>
        </pc:picChg>
        <pc:picChg chg="add del mod">
          <ac:chgData name="Jeff Banham" userId="423d8ed8-7014-4682-9604-5a3673c5e126" providerId="ADAL" clId="{32DF5D9D-E2B4-4E96-A7DD-7BE8BA631501}" dt="2024-02-07T17:30:26.780" v="17687" actId="478"/>
          <ac:picMkLst>
            <pc:docMk/>
            <pc:sldMk cId="319967787" sldId="377"/>
            <ac:picMk id="16" creationId="{74D7054E-729B-86BB-A298-461DE968551F}"/>
          </ac:picMkLst>
        </pc:picChg>
        <pc:picChg chg="add mod">
          <ac:chgData name="Jeff Banham" userId="423d8ed8-7014-4682-9604-5a3673c5e126" providerId="ADAL" clId="{32DF5D9D-E2B4-4E96-A7DD-7BE8BA631501}" dt="2024-02-07T17:33:54.481" v="17782" actId="1076"/>
          <ac:picMkLst>
            <pc:docMk/>
            <pc:sldMk cId="319967787" sldId="377"/>
            <ac:picMk id="18" creationId="{CE6171C0-BCE5-57EF-D3C2-A8D551B3A225}"/>
          </ac:picMkLst>
        </pc:picChg>
        <pc:picChg chg="add mod">
          <ac:chgData name="Jeff Banham" userId="423d8ed8-7014-4682-9604-5a3673c5e126" providerId="ADAL" clId="{32DF5D9D-E2B4-4E96-A7DD-7BE8BA631501}" dt="2024-02-07T17:32:43.080" v="17776" actId="1076"/>
          <ac:picMkLst>
            <pc:docMk/>
            <pc:sldMk cId="319967787" sldId="377"/>
            <ac:picMk id="22" creationId="{5BF27B03-38BE-E8A8-BAE4-85920FFC3F85}"/>
          </ac:picMkLst>
        </pc:picChg>
        <pc:picChg chg="add del mod">
          <ac:chgData name="Jeff Banham" userId="423d8ed8-7014-4682-9604-5a3673c5e126" providerId="ADAL" clId="{32DF5D9D-E2B4-4E96-A7DD-7BE8BA631501}" dt="2024-02-07T17:34:50.844" v="17788" actId="478"/>
          <ac:picMkLst>
            <pc:docMk/>
            <pc:sldMk cId="319967787" sldId="377"/>
            <ac:picMk id="24" creationId="{E8D8CAC5-052E-0765-45F4-00C90A56F1CD}"/>
          </ac:picMkLst>
        </pc:picChg>
        <pc:picChg chg="add mod">
          <ac:chgData name="Jeff Banham" userId="423d8ed8-7014-4682-9604-5a3673c5e126" providerId="ADAL" clId="{32DF5D9D-E2B4-4E96-A7DD-7BE8BA631501}" dt="2024-02-07T17:34:58.448" v="17791" actId="14100"/>
          <ac:picMkLst>
            <pc:docMk/>
            <pc:sldMk cId="319967787" sldId="377"/>
            <ac:picMk id="26" creationId="{A3245B94-E56C-E512-6461-F042515D63D1}"/>
          </ac:picMkLst>
        </pc:picChg>
        <pc:picChg chg="add mod">
          <ac:chgData name="Jeff Banham" userId="423d8ed8-7014-4682-9604-5a3673c5e126" providerId="ADAL" clId="{32DF5D9D-E2B4-4E96-A7DD-7BE8BA631501}" dt="2024-02-07T18:09:23.219" v="18577" actId="1076"/>
          <ac:picMkLst>
            <pc:docMk/>
            <pc:sldMk cId="319967787" sldId="377"/>
            <ac:picMk id="30" creationId="{9883B1E8-57CF-7B36-EBCD-998881F68AC3}"/>
          </ac:picMkLst>
        </pc:picChg>
      </pc:sldChg>
      <pc:sldChg chg="addSp delSp modSp add mod setBg">
        <pc:chgData name="Jeff Banham" userId="423d8ed8-7014-4682-9604-5a3673c5e126" providerId="ADAL" clId="{32DF5D9D-E2B4-4E96-A7DD-7BE8BA631501}" dt="2024-02-07T22:34:12.237" v="20827" actId="478"/>
        <pc:sldMkLst>
          <pc:docMk/>
          <pc:sldMk cId="3463396730" sldId="378"/>
        </pc:sldMkLst>
        <pc:spChg chg="mod">
          <ac:chgData name="Jeff Banham" userId="423d8ed8-7014-4682-9604-5a3673c5e126" providerId="ADAL" clId="{32DF5D9D-E2B4-4E96-A7DD-7BE8BA631501}" dt="2024-02-07T18:01:03.125" v="18539" actId="20577"/>
          <ac:spMkLst>
            <pc:docMk/>
            <pc:sldMk cId="3463396730" sldId="378"/>
            <ac:spMk id="7" creationId="{01BD4228-6035-04BE-3525-338EDBA8790C}"/>
          </ac:spMkLst>
        </pc:spChg>
        <pc:spChg chg="add mod">
          <ac:chgData name="Jeff Banham" userId="423d8ed8-7014-4682-9604-5a3673c5e126" providerId="ADAL" clId="{32DF5D9D-E2B4-4E96-A7DD-7BE8BA631501}" dt="2024-02-07T17:59:53.533" v="18432" actId="1076"/>
          <ac:spMkLst>
            <pc:docMk/>
            <pc:sldMk cId="3463396730" sldId="378"/>
            <ac:spMk id="12" creationId="{A6603FAA-1193-3DFD-C911-10886A871502}"/>
          </ac:spMkLst>
        </pc:spChg>
        <pc:spChg chg="add del mod">
          <ac:chgData name="Jeff Banham" userId="423d8ed8-7014-4682-9604-5a3673c5e126" providerId="ADAL" clId="{32DF5D9D-E2B4-4E96-A7DD-7BE8BA631501}" dt="2024-02-07T17:41:59.983" v="18041" actId="478"/>
          <ac:spMkLst>
            <pc:docMk/>
            <pc:sldMk cId="3463396730" sldId="378"/>
            <ac:spMk id="13" creationId="{0032B85F-A7FC-16EF-22F8-30C30CC41A9B}"/>
          </ac:spMkLst>
        </pc:spChg>
        <pc:spChg chg="add mod">
          <ac:chgData name="Jeff Banham" userId="423d8ed8-7014-4682-9604-5a3673c5e126" providerId="ADAL" clId="{32DF5D9D-E2B4-4E96-A7DD-7BE8BA631501}" dt="2024-02-07T18:00:02.972" v="18433" actId="1076"/>
          <ac:spMkLst>
            <pc:docMk/>
            <pc:sldMk cId="3463396730" sldId="378"/>
            <ac:spMk id="14" creationId="{68CD773A-1B1F-82D3-BE0C-C64F64C69432}"/>
          </ac:spMkLst>
        </pc:spChg>
        <pc:spChg chg="del">
          <ac:chgData name="Jeff Banham" userId="423d8ed8-7014-4682-9604-5a3673c5e126" providerId="ADAL" clId="{32DF5D9D-E2B4-4E96-A7DD-7BE8BA631501}" dt="2024-02-07T17:40:14.904" v="18010" actId="478"/>
          <ac:spMkLst>
            <pc:docMk/>
            <pc:sldMk cId="3463396730" sldId="378"/>
            <ac:spMk id="19" creationId="{9999EEC9-3427-E3FF-DD2E-915856496742}"/>
          </ac:spMkLst>
        </pc:spChg>
        <pc:spChg chg="del">
          <ac:chgData name="Jeff Banham" userId="423d8ed8-7014-4682-9604-5a3673c5e126" providerId="ADAL" clId="{32DF5D9D-E2B4-4E96-A7DD-7BE8BA631501}" dt="2024-02-07T17:40:13.947" v="18009" actId="478"/>
          <ac:spMkLst>
            <pc:docMk/>
            <pc:sldMk cId="3463396730" sldId="378"/>
            <ac:spMk id="20" creationId="{85843E6E-8AA8-1121-1268-D1632C879B98}"/>
          </ac:spMkLst>
        </pc:spChg>
        <pc:spChg chg="add mod">
          <ac:chgData name="Jeff Banham" userId="423d8ed8-7014-4682-9604-5a3673c5e126" providerId="ADAL" clId="{32DF5D9D-E2B4-4E96-A7DD-7BE8BA631501}" dt="2024-02-07T18:01:14.109" v="18541" actId="1076"/>
          <ac:spMkLst>
            <pc:docMk/>
            <pc:sldMk cId="3463396730" sldId="378"/>
            <ac:spMk id="25" creationId="{D612557A-D2A0-2634-A160-B8D9CD6E4153}"/>
          </ac:spMkLst>
        </pc:spChg>
        <pc:spChg chg="del">
          <ac:chgData name="Jeff Banham" userId="423d8ed8-7014-4682-9604-5a3673c5e126" providerId="ADAL" clId="{32DF5D9D-E2B4-4E96-A7DD-7BE8BA631501}" dt="2024-02-07T17:40:12.089" v="18007" actId="478"/>
          <ac:spMkLst>
            <pc:docMk/>
            <pc:sldMk cId="3463396730" sldId="378"/>
            <ac:spMk id="27" creationId="{319D165D-D73A-3CB3-7CA0-AC7C75E7734B}"/>
          </ac:spMkLst>
        </pc:spChg>
        <pc:spChg chg="del">
          <ac:chgData name="Jeff Banham" userId="423d8ed8-7014-4682-9604-5a3673c5e126" providerId="ADAL" clId="{32DF5D9D-E2B4-4E96-A7DD-7BE8BA631501}" dt="2024-02-07T17:40:12.949" v="18008" actId="478"/>
          <ac:spMkLst>
            <pc:docMk/>
            <pc:sldMk cId="3463396730" sldId="378"/>
            <ac:spMk id="28" creationId="{C52FF651-934D-7EAA-40C1-4554F23BA33B}"/>
          </ac:spMkLst>
        </pc:spChg>
        <pc:spChg chg="add mod">
          <ac:chgData name="Jeff Banham" userId="423d8ed8-7014-4682-9604-5a3673c5e126" providerId="ADAL" clId="{32DF5D9D-E2B4-4E96-A7DD-7BE8BA631501}" dt="2024-02-07T18:19:01.207" v="18744"/>
          <ac:spMkLst>
            <pc:docMk/>
            <pc:sldMk cId="3463396730" sldId="378"/>
            <ac:spMk id="29" creationId="{511B1011-561A-A919-D059-04D3E3C1E1F0}"/>
          </ac:spMkLst>
        </pc:spChg>
        <pc:spChg chg="add mod">
          <ac:chgData name="Jeff Banham" userId="423d8ed8-7014-4682-9604-5a3673c5e126" providerId="ADAL" clId="{32DF5D9D-E2B4-4E96-A7DD-7BE8BA631501}" dt="2024-02-07T22:33:53.159" v="20824" actId="1076"/>
          <ac:spMkLst>
            <pc:docMk/>
            <pc:sldMk cId="3463396730" sldId="378"/>
            <ac:spMk id="31" creationId="{F223035E-D2E3-2E2A-599C-B963DB808A98}"/>
          </ac:spMkLst>
        </pc:spChg>
        <pc:spChg chg="add mod">
          <ac:chgData name="Jeff Banham" userId="423d8ed8-7014-4682-9604-5a3673c5e126" providerId="ADAL" clId="{32DF5D9D-E2B4-4E96-A7DD-7BE8BA631501}" dt="2024-02-07T22:34:00.560" v="20825" actId="1076"/>
          <ac:spMkLst>
            <pc:docMk/>
            <pc:sldMk cId="3463396730" sldId="378"/>
            <ac:spMk id="32" creationId="{B9C9EB0C-4F79-C667-C3F0-8D22301873E0}"/>
          </ac:spMkLst>
        </pc:spChg>
        <pc:spChg chg="add mod">
          <ac:chgData name="Jeff Banham" userId="423d8ed8-7014-4682-9604-5a3673c5e126" providerId="ADAL" clId="{32DF5D9D-E2B4-4E96-A7DD-7BE8BA631501}" dt="2024-02-07T22:34:09.272" v="20826" actId="1076"/>
          <ac:spMkLst>
            <pc:docMk/>
            <pc:sldMk cId="3463396730" sldId="378"/>
            <ac:spMk id="33" creationId="{1ECFA8A6-C4CB-50A9-81DF-D58664B8CE3B}"/>
          </ac:spMkLst>
        </pc:spChg>
        <pc:spChg chg="add del mod">
          <ac:chgData name="Jeff Banham" userId="423d8ed8-7014-4682-9604-5a3673c5e126" providerId="ADAL" clId="{32DF5D9D-E2B4-4E96-A7DD-7BE8BA631501}" dt="2024-02-07T22:34:12.237" v="20827" actId="478"/>
          <ac:spMkLst>
            <pc:docMk/>
            <pc:sldMk cId="3463396730" sldId="378"/>
            <ac:spMk id="34" creationId="{C0DC667B-C59E-7E59-D21A-7371F6FF282B}"/>
          </ac:spMkLst>
        </pc:spChg>
        <pc:picChg chg="add mod">
          <ac:chgData name="Jeff Banham" userId="423d8ed8-7014-4682-9604-5a3673c5e126" providerId="ADAL" clId="{32DF5D9D-E2B4-4E96-A7DD-7BE8BA631501}" dt="2024-02-07T17:59:44.533" v="18431" actId="14100"/>
          <ac:picMkLst>
            <pc:docMk/>
            <pc:sldMk cId="3463396730" sldId="378"/>
            <ac:picMk id="9" creationId="{D95D52B4-5834-89E7-86BC-E4D376500CB8}"/>
          </ac:picMkLst>
        </pc:picChg>
        <pc:picChg chg="add mod">
          <ac:chgData name="Jeff Banham" userId="423d8ed8-7014-4682-9604-5a3673c5e126" providerId="ADAL" clId="{32DF5D9D-E2B4-4E96-A7DD-7BE8BA631501}" dt="2024-02-07T17:41:06.687" v="18016" actId="1076"/>
          <ac:picMkLst>
            <pc:docMk/>
            <pc:sldMk cId="3463396730" sldId="378"/>
            <ac:picMk id="11" creationId="{7AE9DE5E-C01D-B67A-C452-5296F255EAEF}"/>
          </ac:picMkLst>
        </pc:picChg>
        <pc:picChg chg="add mod">
          <ac:chgData name="Jeff Banham" userId="423d8ed8-7014-4682-9604-5a3673c5e126" providerId="ADAL" clId="{32DF5D9D-E2B4-4E96-A7DD-7BE8BA631501}" dt="2024-02-07T17:44:15.631" v="18120" actId="1076"/>
          <ac:picMkLst>
            <pc:docMk/>
            <pc:sldMk cId="3463396730" sldId="378"/>
            <ac:picMk id="16" creationId="{6D6AD2A9-C3DA-1931-1D0B-35E6FD7514BB}"/>
          </ac:picMkLst>
        </pc:picChg>
        <pc:picChg chg="del">
          <ac:chgData name="Jeff Banham" userId="423d8ed8-7014-4682-9604-5a3673c5e126" providerId="ADAL" clId="{32DF5D9D-E2B4-4E96-A7DD-7BE8BA631501}" dt="2024-02-07T17:40:08.205" v="18005" actId="478"/>
          <ac:picMkLst>
            <pc:docMk/>
            <pc:sldMk cId="3463396730" sldId="378"/>
            <ac:picMk id="18" creationId="{3A917921-F470-1F62-94C6-5DB6D77DEFF3}"/>
          </ac:picMkLst>
        </pc:picChg>
        <pc:picChg chg="add mod">
          <ac:chgData name="Jeff Banham" userId="423d8ed8-7014-4682-9604-5a3673c5e126" providerId="ADAL" clId="{32DF5D9D-E2B4-4E96-A7DD-7BE8BA631501}" dt="2024-02-07T18:00:43.476" v="18492" actId="14100"/>
          <ac:picMkLst>
            <pc:docMk/>
            <pc:sldMk cId="3463396730" sldId="378"/>
            <ac:picMk id="21" creationId="{495D4613-F056-0F92-90AC-699F6185A2B3}"/>
          </ac:picMkLst>
        </pc:picChg>
        <pc:picChg chg="del">
          <ac:chgData name="Jeff Banham" userId="423d8ed8-7014-4682-9604-5a3673c5e126" providerId="ADAL" clId="{32DF5D9D-E2B4-4E96-A7DD-7BE8BA631501}" dt="2024-02-07T17:41:00.547" v="18014" actId="478"/>
          <ac:picMkLst>
            <pc:docMk/>
            <pc:sldMk cId="3463396730" sldId="378"/>
            <ac:picMk id="22" creationId="{196F0B51-C038-6C3E-8DE7-46E4156F6422}"/>
          </ac:picMkLst>
        </pc:picChg>
        <pc:picChg chg="add mod">
          <ac:chgData name="Jeff Banham" userId="423d8ed8-7014-4682-9604-5a3673c5e126" providerId="ADAL" clId="{32DF5D9D-E2B4-4E96-A7DD-7BE8BA631501}" dt="2024-02-07T17:59:41.052" v="18430" actId="1076"/>
          <ac:picMkLst>
            <pc:docMk/>
            <pc:sldMk cId="3463396730" sldId="378"/>
            <ac:picMk id="24" creationId="{A7897B22-EE60-21FE-E6C4-F1E046F5970D}"/>
          </ac:picMkLst>
        </pc:picChg>
        <pc:picChg chg="del">
          <ac:chgData name="Jeff Banham" userId="423d8ed8-7014-4682-9604-5a3673c5e126" providerId="ADAL" clId="{32DF5D9D-E2B4-4E96-A7DD-7BE8BA631501}" dt="2024-02-07T17:40:09.223" v="18006" actId="478"/>
          <ac:picMkLst>
            <pc:docMk/>
            <pc:sldMk cId="3463396730" sldId="378"/>
            <ac:picMk id="26" creationId="{87580611-6E9E-8CAA-3A8A-5DD483E6DC57}"/>
          </ac:picMkLst>
        </pc:picChg>
        <pc:picChg chg="del">
          <ac:chgData name="Jeff Banham" userId="423d8ed8-7014-4682-9604-5a3673c5e126" providerId="ADAL" clId="{32DF5D9D-E2B4-4E96-A7DD-7BE8BA631501}" dt="2024-02-07T17:42:29.363" v="18085" actId="478"/>
          <ac:picMkLst>
            <pc:docMk/>
            <pc:sldMk cId="3463396730" sldId="378"/>
            <ac:picMk id="30" creationId="{5C61F4BB-D64B-E4F5-2090-66AF877226F5}"/>
          </ac:picMkLst>
        </pc:picChg>
      </pc:sldChg>
      <pc:sldChg chg="addSp delSp modSp add mod setBg">
        <pc:chgData name="Jeff Banham" userId="423d8ed8-7014-4682-9604-5a3673c5e126" providerId="ADAL" clId="{32DF5D9D-E2B4-4E96-A7DD-7BE8BA631501}" dt="2024-02-07T22:37:08.603" v="20857" actId="20577"/>
        <pc:sldMkLst>
          <pc:docMk/>
          <pc:sldMk cId="1303117548" sldId="379"/>
        </pc:sldMkLst>
        <pc:spChg chg="mod">
          <ac:chgData name="Jeff Banham" userId="423d8ed8-7014-4682-9604-5a3673c5e126" providerId="ADAL" clId="{32DF5D9D-E2B4-4E96-A7DD-7BE8BA631501}" dt="2024-02-07T18:33:03.034" v="19116" actId="20577"/>
          <ac:spMkLst>
            <pc:docMk/>
            <pc:sldMk cId="1303117548" sldId="379"/>
            <ac:spMk id="7" creationId="{241E19D1-1C5A-6CD0-0E1F-87BE7B2037D2}"/>
          </ac:spMkLst>
        </pc:spChg>
        <pc:spChg chg="add del mod">
          <ac:chgData name="Jeff Banham" userId="423d8ed8-7014-4682-9604-5a3673c5e126" providerId="ADAL" clId="{32DF5D9D-E2B4-4E96-A7DD-7BE8BA631501}" dt="2024-02-07T18:31:10.314" v="18923" actId="478"/>
          <ac:spMkLst>
            <pc:docMk/>
            <pc:sldMk cId="1303117548" sldId="379"/>
            <ac:spMk id="11" creationId="{2748BD81-BDCF-ECB0-F333-961AEDBFD392}"/>
          </ac:spMkLst>
        </pc:spChg>
        <pc:spChg chg="add mod">
          <ac:chgData name="Jeff Banham" userId="423d8ed8-7014-4682-9604-5a3673c5e126" providerId="ADAL" clId="{32DF5D9D-E2B4-4E96-A7DD-7BE8BA631501}" dt="2024-02-07T18:27:42.250" v="18816" actId="1076"/>
          <ac:spMkLst>
            <pc:docMk/>
            <pc:sldMk cId="1303117548" sldId="379"/>
            <ac:spMk id="12" creationId="{5274E5EF-14BB-5B6B-CD1C-77C73B1B36EA}"/>
          </ac:spMkLst>
        </pc:spChg>
        <pc:spChg chg="add mod">
          <ac:chgData name="Jeff Banham" userId="423d8ed8-7014-4682-9604-5a3673c5e126" providerId="ADAL" clId="{32DF5D9D-E2B4-4E96-A7DD-7BE8BA631501}" dt="2024-02-07T18:30:56.218" v="18916" actId="1076"/>
          <ac:spMkLst>
            <pc:docMk/>
            <pc:sldMk cId="1303117548" sldId="379"/>
            <ac:spMk id="15" creationId="{0C251D1A-0897-5CD1-470E-3405171D13DA}"/>
          </ac:spMkLst>
        </pc:spChg>
        <pc:spChg chg="add mod">
          <ac:chgData name="Jeff Banham" userId="423d8ed8-7014-4682-9604-5a3673c5e126" providerId="ADAL" clId="{32DF5D9D-E2B4-4E96-A7DD-7BE8BA631501}" dt="2024-02-07T18:30:59.882" v="18918" actId="1076"/>
          <ac:spMkLst>
            <pc:docMk/>
            <pc:sldMk cId="1303117548" sldId="379"/>
            <ac:spMk id="16" creationId="{3DD6C6AD-1F1C-A8C0-2D13-9C641B34668D}"/>
          </ac:spMkLst>
        </pc:spChg>
        <pc:spChg chg="add mod">
          <ac:chgData name="Jeff Banham" userId="423d8ed8-7014-4682-9604-5a3673c5e126" providerId="ADAL" clId="{32DF5D9D-E2B4-4E96-A7DD-7BE8BA631501}" dt="2024-02-07T18:31:03.762" v="18920" actId="1076"/>
          <ac:spMkLst>
            <pc:docMk/>
            <pc:sldMk cId="1303117548" sldId="379"/>
            <ac:spMk id="17" creationId="{E88339A9-69A3-77AA-F198-B1DD706DD04D}"/>
          </ac:spMkLst>
        </pc:spChg>
        <pc:spChg chg="add mod">
          <ac:chgData name="Jeff Banham" userId="423d8ed8-7014-4682-9604-5a3673c5e126" providerId="ADAL" clId="{32DF5D9D-E2B4-4E96-A7DD-7BE8BA631501}" dt="2024-02-07T18:31:07.914" v="18922" actId="1076"/>
          <ac:spMkLst>
            <pc:docMk/>
            <pc:sldMk cId="1303117548" sldId="379"/>
            <ac:spMk id="18" creationId="{2EB1D40D-4BC3-38BA-12B0-3C4860FDDF88}"/>
          </ac:spMkLst>
        </pc:spChg>
        <pc:spChg chg="add mod">
          <ac:chgData name="Jeff Banham" userId="423d8ed8-7014-4682-9604-5a3673c5e126" providerId="ADAL" clId="{32DF5D9D-E2B4-4E96-A7DD-7BE8BA631501}" dt="2024-02-07T22:36:42.995" v="20850" actId="1076"/>
          <ac:spMkLst>
            <pc:docMk/>
            <pc:sldMk cId="1303117548" sldId="379"/>
            <ac:spMk id="21" creationId="{36A6FA9F-964C-6654-A89E-37B031C9205B}"/>
          </ac:spMkLst>
        </pc:spChg>
        <pc:spChg chg="add mod">
          <ac:chgData name="Jeff Banham" userId="423d8ed8-7014-4682-9604-5a3673c5e126" providerId="ADAL" clId="{32DF5D9D-E2B4-4E96-A7DD-7BE8BA631501}" dt="2024-02-07T22:36:50.065" v="20851" actId="1076"/>
          <ac:spMkLst>
            <pc:docMk/>
            <pc:sldMk cId="1303117548" sldId="379"/>
            <ac:spMk id="22" creationId="{84F87EBE-9580-B80D-867A-AA3BCC224D91}"/>
          </ac:spMkLst>
        </pc:spChg>
        <pc:spChg chg="add mod">
          <ac:chgData name="Jeff Banham" userId="423d8ed8-7014-4682-9604-5a3673c5e126" providerId="ADAL" clId="{32DF5D9D-E2B4-4E96-A7DD-7BE8BA631501}" dt="2024-02-07T22:36:55.362" v="20852" actId="1076"/>
          <ac:spMkLst>
            <pc:docMk/>
            <pc:sldMk cId="1303117548" sldId="379"/>
            <ac:spMk id="23" creationId="{89C895A7-3DB7-8F3B-E6A7-812BDA56FC82}"/>
          </ac:spMkLst>
        </pc:spChg>
        <pc:spChg chg="add mod">
          <ac:chgData name="Jeff Banham" userId="423d8ed8-7014-4682-9604-5a3673c5e126" providerId="ADAL" clId="{32DF5D9D-E2B4-4E96-A7DD-7BE8BA631501}" dt="2024-02-07T22:36:59.201" v="20853" actId="1076"/>
          <ac:spMkLst>
            <pc:docMk/>
            <pc:sldMk cId="1303117548" sldId="379"/>
            <ac:spMk id="24" creationId="{0A75308F-7A55-0688-A924-C614CC9B5323}"/>
          </ac:spMkLst>
        </pc:spChg>
        <pc:spChg chg="add mod">
          <ac:chgData name="Jeff Banham" userId="423d8ed8-7014-4682-9604-5a3673c5e126" providerId="ADAL" clId="{32DF5D9D-E2B4-4E96-A7DD-7BE8BA631501}" dt="2024-02-07T22:37:08.603" v="20857" actId="20577"/>
          <ac:spMkLst>
            <pc:docMk/>
            <pc:sldMk cId="1303117548" sldId="379"/>
            <ac:spMk id="25" creationId="{712239B0-F88D-2051-5C13-DAAFE93FE7B8}"/>
          </ac:spMkLst>
        </pc:spChg>
        <pc:picChg chg="del mod">
          <ac:chgData name="Jeff Banham" userId="423d8ed8-7014-4682-9604-5a3673c5e126" providerId="ADAL" clId="{32DF5D9D-E2B4-4E96-A7DD-7BE8BA631501}" dt="2024-02-07T18:30:43.753" v="18913" actId="478"/>
          <ac:picMkLst>
            <pc:docMk/>
            <pc:sldMk cId="1303117548" sldId="379"/>
            <ac:picMk id="5" creationId="{330BB3BB-2A05-3238-EE9C-40BF6789C328}"/>
          </ac:picMkLst>
        </pc:picChg>
        <pc:picChg chg="add mod">
          <ac:chgData name="Jeff Banham" userId="423d8ed8-7014-4682-9604-5a3673c5e126" providerId="ADAL" clId="{32DF5D9D-E2B4-4E96-A7DD-7BE8BA631501}" dt="2024-02-07T18:27:22.202" v="18812" actId="14100"/>
          <ac:picMkLst>
            <pc:docMk/>
            <pc:sldMk cId="1303117548" sldId="379"/>
            <ac:picMk id="10" creationId="{768632E0-6233-9CE9-BBE0-C0E59ACD6E2B}"/>
          </ac:picMkLst>
        </pc:picChg>
        <pc:picChg chg="add mod">
          <ac:chgData name="Jeff Banham" userId="423d8ed8-7014-4682-9604-5a3673c5e126" providerId="ADAL" clId="{32DF5D9D-E2B4-4E96-A7DD-7BE8BA631501}" dt="2024-02-07T18:30:47.889" v="18914" actId="1076"/>
          <ac:picMkLst>
            <pc:docMk/>
            <pc:sldMk cId="1303117548" sldId="379"/>
            <ac:picMk id="14" creationId="{60E80C12-CF55-4C22-0061-0A67DA4EC765}"/>
          </ac:picMkLst>
        </pc:picChg>
        <pc:picChg chg="add mod">
          <ac:chgData name="Jeff Banham" userId="423d8ed8-7014-4682-9604-5a3673c5e126" providerId="ADAL" clId="{32DF5D9D-E2B4-4E96-A7DD-7BE8BA631501}" dt="2024-02-07T18:33:00.297" v="19115" actId="1076"/>
          <ac:picMkLst>
            <pc:docMk/>
            <pc:sldMk cId="1303117548" sldId="379"/>
            <ac:picMk id="20" creationId="{EB762D9F-06AD-FC5C-2914-B196CE338CF6}"/>
          </ac:picMkLst>
        </pc:picChg>
      </pc:sldChg>
      <pc:sldChg chg="addSp delSp modSp add mod setBg">
        <pc:chgData name="Jeff Banham" userId="423d8ed8-7014-4682-9604-5a3673c5e126" providerId="ADAL" clId="{32DF5D9D-E2B4-4E96-A7DD-7BE8BA631501}" dt="2024-02-07T22:38:08.563" v="20865" actId="1076"/>
        <pc:sldMkLst>
          <pc:docMk/>
          <pc:sldMk cId="815202607" sldId="380"/>
        </pc:sldMkLst>
        <pc:spChg chg="mod">
          <ac:chgData name="Jeff Banham" userId="423d8ed8-7014-4682-9604-5a3673c5e126" providerId="ADAL" clId="{32DF5D9D-E2B4-4E96-A7DD-7BE8BA631501}" dt="2024-02-07T18:50:34.045" v="19672" actId="20577"/>
          <ac:spMkLst>
            <pc:docMk/>
            <pc:sldMk cId="815202607" sldId="380"/>
            <ac:spMk id="9" creationId="{6DD0623A-E3C0-F2DA-B4A8-D532E2F02C99}"/>
          </ac:spMkLst>
        </pc:spChg>
        <pc:spChg chg="mod ord">
          <ac:chgData name="Jeff Banham" userId="423d8ed8-7014-4682-9604-5a3673c5e126" providerId="ADAL" clId="{32DF5D9D-E2B4-4E96-A7DD-7BE8BA631501}" dt="2024-02-07T18:47:40.207" v="19387" actId="1076"/>
          <ac:spMkLst>
            <pc:docMk/>
            <pc:sldMk cId="815202607" sldId="380"/>
            <ac:spMk id="12" creationId="{4BE06D42-5F48-FCF0-4B4D-105C5938CE7D}"/>
          </ac:spMkLst>
        </pc:spChg>
        <pc:spChg chg="del mod ord">
          <ac:chgData name="Jeff Banham" userId="423d8ed8-7014-4682-9604-5a3673c5e126" providerId="ADAL" clId="{32DF5D9D-E2B4-4E96-A7DD-7BE8BA631501}" dt="2024-02-07T18:48:00.891" v="19392" actId="478"/>
          <ac:spMkLst>
            <pc:docMk/>
            <pc:sldMk cId="815202607" sldId="380"/>
            <ac:spMk id="13" creationId="{8F1D00A2-790D-F39B-15C1-221659CC1DEB}"/>
          </ac:spMkLst>
        </pc:spChg>
        <pc:spChg chg="add mod">
          <ac:chgData name="Jeff Banham" userId="423d8ed8-7014-4682-9604-5a3673c5e126" providerId="ADAL" clId="{32DF5D9D-E2B4-4E96-A7DD-7BE8BA631501}" dt="2024-02-07T18:47:50.791" v="19389" actId="1076"/>
          <ac:spMkLst>
            <pc:docMk/>
            <pc:sldMk cId="815202607" sldId="380"/>
            <ac:spMk id="14" creationId="{2E87D2B0-D114-D895-7548-85F99D6CB8F5}"/>
          </ac:spMkLst>
        </pc:spChg>
        <pc:spChg chg="add mod">
          <ac:chgData name="Jeff Banham" userId="423d8ed8-7014-4682-9604-5a3673c5e126" providerId="ADAL" clId="{32DF5D9D-E2B4-4E96-A7DD-7BE8BA631501}" dt="2024-02-07T18:47:58.128" v="19391" actId="1076"/>
          <ac:spMkLst>
            <pc:docMk/>
            <pc:sldMk cId="815202607" sldId="380"/>
            <ac:spMk id="15" creationId="{194A1490-B90E-D695-D56B-A5839F776037}"/>
          </ac:spMkLst>
        </pc:spChg>
        <pc:spChg chg="add mod">
          <ac:chgData name="Jeff Banham" userId="423d8ed8-7014-4682-9604-5a3673c5e126" providerId="ADAL" clId="{32DF5D9D-E2B4-4E96-A7DD-7BE8BA631501}" dt="2024-02-07T22:38:08.563" v="20865" actId="1076"/>
          <ac:spMkLst>
            <pc:docMk/>
            <pc:sldMk cId="815202607" sldId="380"/>
            <ac:spMk id="16" creationId="{DEAEE37C-0815-25FD-0777-DFDAF3FF615B}"/>
          </ac:spMkLst>
        </pc:spChg>
        <pc:spChg chg="add mod">
          <ac:chgData name="Jeff Banham" userId="423d8ed8-7014-4682-9604-5a3673c5e126" providerId="ADAL" clId="{32DF5D9D-E2B4-4E96-A7DD-7BE8BA631501}" dt="2024-02-07T22:38:03.697" v="20864" actId="1076"/>
          <ac:spMkLst>
            <pc:docMk/>
            <pc:sldMk cId="815202607" sldId="380"/>
            <ac:spMk id="17" creationId="{71383DFF-106F-DD9E-80F7-272B5A8B427C}"/>
          </ac:spMkLst>
        </pc:spChg>
        <pc:spChg chg="add mod">
          <ac:chgData name="Jeff Banham" userId="423d8ed8-7014-4682-9604-5a3673c5e126" providerId="ADAL" clId="{32DF5D9D-E2B4-4E96-A7DD-7BE8BA631501}" dt="2024-02-07T22:37:58.236" v="20863" actId="1076"/>
          <ac:spMkLst>
            <pc:docMk/>
            <pc:sldMk cId="815202607" sldId="380"/>
            <ac:spMk id="18" creationId="{087DDE51-3424-5E82-F2C9-2FA3CE647B56}"/>
          </ac:spMkLst>
        </pc:spChg>
        <pc:picChg chg="del mod">
          <ac:chgData name="Jeff Banham" userId="423d8ed8-7014-4682-9604-5a3673c5e126" providerId="ADAL" clId="{32DF5D9D-E2B4-4E96-A7DD-7BE8BA631501}" dt="2024-02-07T18:46:47.307" v="19379" actId="478"/>
          <ac:picMkLst>
            <pc:docMk/>
            <pc:sldMk cId="815202607" sldId="380"/>
            <ac:picMk id="5" creationId="{3040FB1B-0A63-609A-F95C-700B347C190F}"/>
          </ac:picMkLst>
        </pc:picChg>
        <pc:picChg chg="add mod">
          <ac:chgData name="Jeff Banham" userId="423d8ed8-7014-4682-9604-5a3673c5e126" providerId="ADAL" clId="{32DF5D9D-E2B4-4E96-A7DD-7BE8BA631501}" dt="2024-02-07T18:47:19.591" v="19386" actId="1076"/>
          <ac:picMkLst>
            <pc:docMk/>
            <pc:sldMk cId="815202607" sldId="380"/>
            <ac:picMk id="10" creationId="{D261C5CC-6D42-E4BD-9CD0-DD11F73D1394}"/>
          </ac:picMkLst>
        </pc:picChg>
        <pc:picChg chg="del">
          <ac:chgData name="Jeff Banham" userId="423d8ed8-7014-4682-9604-5a3673c5e126" providerId="ADAL" clId="{32DF5D9D-E2B4-4E96-A7DD-7BE8BA631501}" dt="2024-02-07T18:37:37.884" v="19193" actId="478"/>
          <ac:picMkLst>
            <pc:docMk/>
            <pc:sldMk cId="815202607" sldId="380"/>
            <ac:picMk id="11" creationId="{82953A65-0738-E55E-95B3-9B32D057E785}"/>
          </ac:picMkLst>
        </pc:picChg>
      </pc:sldChg>
      <pc:sldChg chg="modSp add mod setBg">
        <pc:chgData name="Jeff Banham" userId="423d8ed8-7014-4682-9604-5a3673c5e126" providerId="ADAL" clId="{32DF5D9D-E2B4-4E96-A7DD-7BE8BA631501}" dt="2024-02-08T13:56:58.463" v="21618" actId="207"/>
        <pc:sldMkLst>
          <pc:docMk/>
          <pc:sldMk cId="971862995" sldId="381"/>
        </pc:sldMkLst>
        <pc:spChg chg="mod">
          <ac:chgData name="Jeff Banham" userId="423d8ed8-7014-4682-9604-5a3673c5e126" providerId="ADAL" clId="{32DF5D9D-E2B4-4E96-A7DD-7BE8BA631501}" dt="2024-02-08T13:55:20.248" v="21462" actId="1076"/>
          <ac:spMkLst>
            <pc:docMk/>
            <pc:sldMk cId="971862995" sldId="381"/>
            <ac:spMk id="4" creationId="{299D512E-FDCB-5463-DC90-D87837D3C4A0}"/>
          </ac:spMkLst>
        </pc:spChg>
        <pc:spChg chg="mod">
          <ac:chgData name="Jeff Banham" userId="423d8ed8-7014-4682-9604-5a3673c5e126" providerId="ADAL" clId="{32DF5D9D-E2B4-4E96-A7DD-7BE8BA631501}" dt="2024-02-08T13:56:58.463" v="21618" actId="207"/>
          <ac:spMkLst>
            <pc:docMk/>
            <pc:sldMk cId="971862995" sldId="381"/>
            <ac:spMk id="967" creationId="{D4F7FE0E-3A5A-D03E-441B-399FBADC167E}"/>
          </ac:spMkLst>
        </pc:spChg>
        <pc:spChg chg="mod">
          <ac:chgData name="Jeff Banham" userId="423d8ed8-7014-4682-9604-5a3673c5e126" providerId="ADAL" clId="{32DF5D9D-E2B4-4E96-A7DD-7BE8BA631501}" dt="2024-02-08T13:55:55.838" v="21484" actId="207"/>
          <ac:spMkLst>
            <pc:docMk/>
            <pc:sldMk cId="971862995" sldId="381"/>
            <ac:spMk id="1057" creationId="{F5C89C97-8413-E6A2-012F-A3786E2F8FE1}"/>
          </ac:spMkLst>
        </pc:spChg>
        <pc:grpChg chg="mod">
          <ac:chgData name="Jeff Banham" userId="423d8ed8-7014-4682-9604-5a3673c5e126" providerId="ADAL" clId="{32DF5D9D-E2B4-4E96-A7DD-7BE8BA631501}" dt="2024-02-08T13:55:34.164" v="21464" actId="1076"/>
          <ac:grpSpMkLst>
            <pc:docMk/>
            <pc:sldMk cId="971862995" sldId="381"/>
            <ac:grpSpMk id="61" creationId="{8CDDC501-DD69-4A0F-D815-9F908E49E39A}"/>
          </ac:grpSpMkLst>
        </pc:grpChg>
      </pc:sldChg>
    </pc:docChg>
  </pc:docChgLst>
  <pc:docChgLst>
    <pc:chgData name="Jeff Banham" userId="423d8ed8-7014-4682-9604-5a3673c5e126" providerId="ADAL" clId="{A9BC31AF-2EC6-4674-91CF-EF6A826823AF}"/>
    <pc:docChg chg="undo custSel addSld delSld modSld sldOrd">
      <pc:chgData name="Jeff Banham" userId="423d8ed8-7014-4682-9604-5a3673c5e126" providerId="ADAL" clId="{A9BC31AF-2EC6-4674-91CF-EF6A826823AF}" dt="2024-03-21T15:18:38.785" v="4980" actId="20577"/>
      <pc:docMkLst>
        <pc:docMk/>
      </pc:docMkLst>
      <pc:sldChg chg="modSp mod">
        <pc:chgData name="Jeff Banham" userId="423d8ed8-7014-4682-9604-5a3673c5e126" providerId="ADAL" clId="{A9BC31AF-2EC6-4674-91CF-EF6A826823AF}" dt="2024-03-21T15:05:30.834" v="4950" actId="20577"/>
        <pc:sldMkLst>
          <pc:docMk/>
          <pc:sldMk cId="2597328677" sldId="270"/>
        </pc:sldMkLst>
        <pc:spChg chg="mod">
          <ac:chgData name="Jeff Banham" userId="423d8ed8-7014-4682-9604-5a3673c5e126" providerId="ADAL" clId="{A9BC31AF-2EC6-4674-91CF-EF6A826823AF}" dt="2024-03-21T15:05:30.834" v="4950" actId="20577"/>
          <ac:spMkLst>
            <pc:docMk/>
            <pc:sldMk cId="2597328677" sldId="270"/>
            <ac:spMk id="3" creationId="{E7D2A256-2C2E-CF7B-9CE0-867445496D9B}"/>
          </ac:spMkLst>
        </pc:spChg>
      </pc:sldChg>
      <pc:sldChg chg="modSp mod modTransition">
        <pc:chgData name="Jeff Banham" userId="423d8ed8-7014-4682-9604-5a3673c5e126" providerId="ADAL" clId="{A9BC31AF-2EC6-4674-91CF-EF6A826823AF}" dt="2024-03-20T20:36:35.622" v="3199" actId="404"/>
        <pc:sldMkLst>
          <pc:docMk/>
          <pc:sldMk cId="805177396" sldId="271"/>
        </pc:sldMkLst>
        <pc:spChg chg="mod">
          <ac:chgData name="Jeff Banham" userId="423d8ed8-7014-4682-9604-5a3673c5e126" providerId="ADAL" clId="{A9BC31AF-2EC6-4674-91CF-EF6A826823AF}" dt="2024-03-20T20:36:35.622" v="3199" actId="404"/>
          <ac:spMkLst>
            <pc:docMk/>
            <pc:sldMk cId="805177396" sldId="271"/>
            <ac:spMk id="969" creationId="{20D2B308-B528-C533-9CB0-7219ECF6B2A3}"/>
          </ac:spMkLst>
        </pc:spChg>
      </pc:sldChg>
      <pc:sldChg chg="addSp delSp modSp mod">
        <pc:chgData name="Jeff Banham" userId="423d8ed8-7014-4682-9604-5a3673c5e126" providerId="ADAL" clId="{A9BC31AF-2EC6-4674-91CF-EF6A826823AF}" dt="2024-03-21T14:57:29.208" v="4923" actId="20577"/>
        <pc:sldMkLst>
          <pc:docMk/>
          <pc:sldMk cId="1761416793" sldId="277"/>
        </pc:sldMkLst>
        <pc:spChg chg="mod">
          <ac:chgData name="Jeff Banham" userId="423d8ed8-7014-4682-9604-5a3673c5e126" providerId="ADAL" clId="{A9BC31AF-2EC6-4674-91CF-EF6A826823AF}" dt="2024-03-21T14:57:29.208" v="4923" actId="20577"/>
          <ac:spMkLst>
            <pc:docMk/>
            <pc:sldMk cId="1761416793" sldId="277"/>
            <ac:spMk id="3" creationId="{D678EA7A-6610-37FE-5D27-062AD7A4B779}"/>
          </ac:spMkLst>
        </pc:spChg>
        <pc:spChg chg="mod">
          <ac:chgData name="Jeff Banham" userId="423d8ed8-7014-4682-9604-5a3673c5e126" providerId="ADAL" clId="{A9BC31AF-2EC6-4674-91CF-EF6A826823AF}" dt="2024-03-21T14:11:36.399" v="4617" actId="13926"/>
          <ac:spMkLst>
            <pc:docMk/>
            <pc:sldMk cId="1761416793" sldId="277"/>
            <ac:spMk id="803" creationId="{00000000-0000-0000-0000-000000000000}"/>
          </ac:spMkLst>
        </pc:spChg>
        <pc:picChg chg="add mod">
          <ac:chgData name="Jeff Banham" userId="423d8ed8-7014-4682-9604-5a3673c5e126" providerId="ADAL" clId="{A9BC31AF-2EC6-4674-91CF-EF6A826823AF}" dt="2024-03-21T14:11:30.295" v="4616" actId="14100"/>
          <ac:picMkLst>
            <pc:docMk/>
            <pc:sldMk cId="1761416793" sldId="277"/>
            <ac:picMk id="8" creationId="{10906B02-5C56-67B6-A07C-F7FEDC5B9C5B}"/>
          </ac:picMkLst>
        </pc:picChg>
        <pc:picChg chg="del mod">
          <ac:chgData name="Jeff Banham" userId="423d8ed8-7014-4682-9604-5a3673c5e126" providerId="ADAL" clId="{A9BC31AF-2EC6-4674-91CF-EF6A826823AF}" dt="2024-03-21T14:10:03.371" v="4607" actId="478"/>
          <ac:picMkLst>
            <pc:docMk/>
            <pc:sldMk cId="1761416793" sldId="277"/>
            <ac:picMk id="15" creationId="{5668F7E0-CE0C-7DEB-1BD3-C9DF3D6B844D}"/>
          </ac:picMkLst>
        </pc:picChg>
        <pc:picChg chg="mod">
          <ac:chgData name="Jeff Banham" userId="423d8ed8-7014-4682-9604-5a3673c5e126" providerId="ADAL" clId="{A9BC31AF-2EC6-4674-91CF-EF6A826823AF}" dt="2024-03-20T17:04:18.580" v="2880" actId="1076"/>
          <ac:picMkLst>
            <pc:docMk/>
            <pc:sldMk cId="1761416793" sldId="277"/>
            <ac:picMk id="20" creationId="{53D01D5B-ECB7-860F-3112-BD4E14AFFA9C}"/>
          </ac:picMkLst>
        </pc:picChg>
        <pc:picChg chg="mod">
          <ac:chgData name="Jeff Banham" userId="423d8ed8-7014-4682-9604-5a3673c5e126" providerId="ADAL" clId="{A9BC31AF-2EC6-4674-91CF-EF6A826823AF}" dt="2024-03-21T14:11:41.358" v="4618" actId="1076"/>
          <ac:picMkLst>
            <pc:docMk/>
            <pc:sldMk cId="1761416793" sldId="277"/>
            <ac:picMk id="3074" creationId="{84ACEC33-38AD-1EA1-F780-DD456021C4EC}"/>
          </ac:picMkLst>
        </pc:picChg>
        <pc:inkChg chg="add">
          <ac:chgData name="Jeff Banham" userId="423d8ed8-7014-4682-9604-5a3673c5e126" providerId="ADAL" clId="{A9BC31AF-2EC6-4674-91CF-EF6A826823AF}" dt="2024-03-21T14:12:24.109" v="4619" actId="9405"/>
          <ac:inkMkLst>
            <pc:docMk/>
            <pc:sldMk cId="1761416793" sldId="277"/>
            <ac:inkMk id="9" creationId="{18E6D735-8384-3F95-E1D1-ACEE5B9896E7}"/>
          </ac:inkMkLst>
        </pc:inkChg>
        <pc:inkChg chg="add">
          <ac:chgData name="Jeff Banham" userId="423d8ed8-7014-4682-9604-5a3673c5e126" providerId="ADAL" clId="{A9BC31AF-2EC6-4674-91CF-EF6A826823AF}" dt="2024-03-21T14:12:29.423" v="4620" actId="9405"/>
          <ac:inkMkLst>
            <pc:docMk/>
            <pc:sldMk cId="1761416793" sldId="277"/>
            <ac:inkMk id="10" creationId="{ABD56A4E-E317-DA44-9606-877161EF1793}"/>
          </ac:inkMkLst>
        </pc:inkChg>
        <pc:inkChg chg="add">
          <ac:chgData name="Jeff Banham" userId="423d8ed8-7014-4682-9604-5a3673c5e126" providerId="ADAL" clId="{A9BC31AF-2EC6-4674-91CF-EF6A826823AF}" dt="2024-03-21T14:12:33.833" v="4621" actId="9405"/>
          <ac:inkMkLst>
            <pc:docMk/>
            <pc:sldMk cId="1761416793" sldId="277"/>
            <ac:inkMk id="11" creationId="{C8139EB4-2AA8-62FD-6C4E-6B1184E4006E}"/>
          </ac:inkMkLst>
        </pc:inkChg>
      </pc:sldChg>
      <pc:sldChg chg="addSp modSp mod">
        <pc:chgData name="Jeff Banham" userId="423d8ed8-7014-4682-9604-5a3673c5e126" providerId="ADAL" clId="{A9BC31AF-2EC6-4674-91CF-EF6A826823AF}" dt="2024-03-20T16:53:59.164" v="2502" actId="20577"/>
        <pc:sldMkLst>
          <pc:docMk/>
          <pc:sldMk cId="997179853" sldId="278"/>
        </pc:sldMkLst>
        <pc:spChg chg="add mod">
          <ac:chgData name="Jeff Banham" userId="423d8ed8-7014-4682-9604-5a3673c5e126" providerId="ADAL" clId="{A9BC31AF-2EC6-4674-91CF-EF6A826823AF}" dt="2024-03-20T16:53:39.885" v="2494" actId="1076"/>
          <ac:spMkLst>
            <pc:docMk/>
            <pc:sldMk cId="997179853" sldId="278"/>
            <ac:spMk id="4" creationId="{25963FFA-EF7B-1B97-1AB4-AC35D17FF41E}"/>
          </ac:spMkLst>
        </pc:spChg>
        <pc:spChg chg="add mod">
          <ac:chgData name="Jeff Banham" userId="423d8ed8-7014-4682-9604-5a3673c5e126" providerId="ADAL" clId="{A9BC31AF-2EC6-4674-91CF-EF6A826823AF}" dt="2024-03-20T16:53:39.885" v="2494" actId="1076"/>
          <ac:spMkLst>
            <pc:docMk/>
            <pc:sldMk cId="997179853" sldId="278"/>
            <ac:spMk id="6" creationId="{560313E8-83B5-F0F5-601D-3345D3CE5C2B}"/>
          </ac:spMkLst>
        </pc:spChg>
        <pc:spChg chg="mod">
          <ac:chgData name="Jeff Banham" userId="423d8ed8-7014-4682-9604-5a3673c5e126" providerId="ADAL" clId="{A9BC31AF-2EC6-4674-91CF-EF6A826823AF}" dt="2024-03-20T16:53:54.403" v="2500" actId="20577"/>
          <ac:spMkLst>
            <pc:docMk/>
            <pc:sldMk cId="997179853" sldId="278"/>
            <ac:spMk id="16" creationId="{0DEDDE0C-DF38-F9D8-A33A-F86878342218}"/>
          </ac:spMkLst>
        </pc:spChg>
        <pc:spChg chg="mod">
          <ac:chgData name="Jeff Banham" userId="423d8ed8-7014-4682-9604-5a3673c5e126" providerId="ADAL" clId="{A9BC31AF-2EC6-4674-91CF-EF6A826823AF}" dt="2024-03-20T16:53:59.164" v="2502" actId="20577"/>
          <ac:spMkLst>
            <pc:docMk/>
            <pc:sldMk cId="997179853" sldId="278"/>
            <ac:spMk id="17" creationId="{FC62D057-90D2-8382-5BBE-EDBAB049E2AD}"/>
          </ac:spMkLst>
        </pc:spChg>
      </pc:sldChg>
      <pc:sldChg chg="addSp delSp modSp mod">
        <pc:chgData name="Jeff Banham" userId="423d8ed8-7014-4682-9604-5a3673c5e126" providerId="ADAL" clId="{A9BC31AF-2EC6-4674-91CF-EF6A826823AF}" dt="2024-03-21T15:17:24.351" v="4975" actId="20577"/>
        <pc:sldMkLst>
          <pc:docMk/>
          <pc:sldMk cId="1255428857" sldId="287"/>
        </pc:sldMkLst>
        <pc:spChg chg="add del mod">
          <ac:chgData name="Jeff Banham" userId="423d8ed8-7014-4682-9604-5a3673c5e126" providerId="ADAL" clId="{A9BC31AF-2EC6-4674-91CF-EF6A826823AF}" dt="2024-03-21T12:51:05.022" v="3813"/>
          <ac:spMkLst>
            <pc:docMk/>
            <pc:sldMk cId="1255428857" sldId="287"/>
            <ac:spMk id="5" creationId="{47EB29B8-4CD2-9616-EE38-9568860B9E17}"/>
          </ac:spMkLst>
        </pc:spChg>
        <pc:spChg chg="add mod">
          <ac:chgData name="Jeff Banham" userId="423d8ed8-7014-4682-9604-5a3673c5e126" providerId="ADAL" clId="{A9BC31AF-2EC6-4674-91CF-EF6A826823AF}" dt="2024-03-21T15:17:24.351" v="4975" actId="20577"/>
          <ac:spMkLst>
            <pc:docMk/>
            <pc:sldMk cId="1255428857" sldId="287"/>
            <ac:spMk id="9" creationId="{6F2BD490-E38A-5F55-E3E6-90D5AFE5AA63}"/>
          </ac:spMkLst>
        </pc:spChg>
        <pc:picChg chg="del">
          <ac:chgData name="Jeff Banham" userId="423d8ed8-7014-4682-9604-5a3673c5e126" providerId="ADAL" clId="{A9BC31AF-2EC6-4674-91CF-EF6A826823AF}" dt="2024-03-21T12:51:05.018" v="3811" actId="478"/>
          <ac:picMkLst>
            <pc:docMk/>
            <pc:sldMk cId="1255428857" sldId="287"/>
            <ac:picMk id="7" creationId="{846748CA-2F15-D51C-6E5C-D7D4EBF07110}"/>
          </ac:picMkLst>
        </pc:picChg>
        <pc:picChg chg="add mod">
          <ac:chgData name="Jeff Banham" userId="423d8ed8-7014-4682-9604-5a3673c5e126" providerId="ADAL" clId="{A9BC31AF-2EC6-4674-91CF-EF6A826823AF}" dt="2024-03-21T13:22:29.082" v="3818" actId="1076"/>
          <ac:picMkLst>
            <pc:docMk/>
            <pc:sldMk cId="1255428857" sldId="287"/>
            <ac:picMk id="8" creationId="{3E7AE899-DBF7-9973-AEB2-38C1D872B55E}"/>
          </ac:picMkLst>
        </pc:picChg>
      </pc:sldChg>
      <pc:sldChg chg="modSp mod">
        <pc:chgData name="Jeff Banham" userId="423d8ed8-7014-4682-9604-5a3673c5e126" providerId="ADAL" clId="{A9BC31AF-2EC6-4674-91CF-EF6A826823AF}" dt="2024-03-20T16:59:58.260" v="2672" actId="1076"/>
        <pc:sldMkLst>
          <pc:docMk/>
          <pc:sldMk cId="1255740585" sldId="288"/>
        </pc:sldMkLst>
        <pc:spChg chg="mod">
          <ac:chgData name="Jeff Banham" userId="423d8ed8-7014-4682-9604-5a3673c5e126" providerId="ADAL" clId="{A9BC31AF-2EC6-4674-91CF-EF6A826823AF}" dt="2024-03-20T16:59:31.455" v="2664" actId="20577"/>
          <ac:spMkLst>
            <pc:docMk/>
            <pc:sldMk cId="1255740585" sldId="288"/>
            <ac:spMk id="3" creationId="{D678EA7A-6610-37FE-5D27-062AD7A4B779}"/>
          </ac:spMkLst>
        </pc:spChg>
        <pc:picChg chg="mod">
          <ac:chgData name="Jeff Banham" userId="423d8ed8-7014-4682-9604-5a3673c5e126" providerId="ADAL" clId="{A9BC31AF-2EC6-4674-91CF-EF6A826823AF}" dt="2024-03-20T16:59:44.886" v="2668" actId="1076"/>
          <ac:picMkLst>
            <pc:docMk/>
            <pc:sldMk cId="1255740585" sldId="288"/>
            <ac:picMk id="7" creationId="{D9771295-DA90-6D30-9E5E-1766A1FC4346}"/>
          </ac:picMkLst>
        </pc:picChg>
        <pc:picChg chg="mod">
          <ac:chgData name="Jeff Banham" userId="423d8ed8-7014-4682-9604-5a3673c5e126" providerId="ADAL" clId="{A9BC31AF-2EC6-4674-91CF-EF6A826823AF}" dt="2024-03-20T16:59:52.807" v="2671" actId="1036"/>
          <ac:picMkLst>
            <pc:docMk/>
            <pc:sldMk cId="1255740585" sldId="288"/>
            <ac:picMk id="8" creationId="{CDEB8ED6-DE66-C1EE-AA63-F170D286086A}"/>
          </ac:picMkLst>
        </pc:picChg>
        <pc:picChg chg="mod">
          <ac:chgData name="Jeff Banham" userId="423d8ed8-7014-4682-9604-5a3673c5e126" providerId="ADAL" clId="{A9BC31AF-2EC6-4674-91CF-EF6A826823AF}" dt="2024-03-20T16:59:40.756" v="2666" actId="1076"/>
          <ac:picMkLst>
            <pc:docMk/>
            <pc:sldMk cId="1255740585" sldId="288"/>
            <ac:picMk id="2050" creationId="{26A9FACF-94C0-6DA5-8A29-4E8AC75ACBA6}"/>
          </ac:picMkLst>
        </pc:picChg>
        <pc:picChg chg="mod">
          <ac:chgData name="Jeff Banham" userId="423d8ed8-7014-4682-9604-5a3673c5e126" providerId="ADAL" clId="{A9BC31AF-2EC6-4674-91CF-EF6A826823AF}" dt="2024-03-20T16:59:58.260" v="2672" actId="1076"/>
          <ac:picMkLst>
            <pc:docMk/>
            <pc:sldMk cId="1255740585" sldId="288"/>
            <ac:picMk id="2052" creationId="{305BC772-5759-5A52-C859-FD4AF3D0F0CB}"/>
          </ac:picMkLst>
        </pc:picChg>
      </pc:sldChg>
      <pc:sldChg chg="addSp delSp modSp mod">
        <pc:chgData name="Jeff Banham" userId="423d8ed8-7014-4682-9604-5a3673c5e126" providerId="ADAL" clId="{A9BC31AF-2EC6-4674-91CF-EF6A826823AF}" dt="2024-03-21T15:18:38.785" v="4980" actId="20577"/>
        <pc:sldMkLst>
          <pc:docMk/>
          <pc:sldMk cId="382128184" sldId="290"/>
        </pc:sldMkLst>
        <pc:spChg chg="mod">
          <ac:chgData name="Jeff Banham" userId="423d8ed8-7014-4682-9604-5a3673c5e126" providerId="ADAL" clId="{A9BC31AF-2EC6-4674-91CF-EF6A826823AF}" dt="2024-03-21T15:18:38.785" v="4980" actId="20577"/>
          <ac:spMkLst>
            <pc:docMk/>
            <pc:sldMk cId="382128184" sldId="290"/>
            <ac:spMk id="3" creationId="{D678EA7A-6610-37FE-5D27-062AD7A4B779}"/>
          </ac:spMkLst>
        </pc:spChg>
        <pc:spChg chg="mod">
          <ac:chgData name="Jeff Banham" userId="423d8ed8-7014-4682-9604-5a3673c5e126" providerId="ADAL" clId="{A9BC31AF-2EC6-4674-91CF-EF6A826823AF}" dt="2024-03-21T12:30:19.181" v="3594" actId="1076"/>
          <ac:spMkLst>
            <pc:docMk/>
            <pc:sldMk cId="382128184" sldId="290"/>
            <ac:spMk id="10" creationId="{D912871C-B421-C5B4-99EF-5AD5E94E7083}"/>
          </ac:spMkLst>
        </pc:spChg>
        <pc:spChg chg="mod">
          <ac:chgData name="Jeff Banham" userId="423d8ed8-7014-4682-9604-5a3673c5e126" providerId="ADAL" clId="{A9BC31AF-2EC6-4674-91CF-EF6A826823AF}" dt="2024-03-21T12:30:31.211" v="3597" actId="1076"/>
          <ac:spMkLst>
            <pc:docMk/>
            <pc:sldMk cId="382128184" sldId="290"/>
            <ac:spMk id="11" creationId="{41066EE8-CA5C-6B08-0F2E-ECBC9A617053}"/>
          </ac:spMkLst>
        </pc:spChg>
        <pc:spChg chg="del ord">
          <ac:chgData name="Jeff Banham" userId="423d8ed8-7014-4682-9604-5a3673c5e126" providerId="ADAL" clId="{A9BC31AF-2EC6-4674-91CF-EF6A826823AF}" dt="2024-03-21T12:30:56.917" v="3603" actId="478"/>
          <ac:spMkLst>
            <pc:docMk/>
            <pc:sldMk cId="382128184" sldId="290"/>
            <ac:spMk id="18" creationId="{75DDBC1D-EB4C-63BF-3CFE-8B492186B9D3}"/>
          </ac:spMkLst>
        </pc:spChg>
        <pc:spChg chg="del ord">
          <ac:chgData name="Jeff Banham" userId="423d8ed8-7014-4682-9604-5a3673c5e126" providerId="ADAL" clId="{A9BC31AF-2EC6-4674-91CF-EF6A826823AF}" dt="2024-03-21T12:30:59.636" v="3605" actId="478"/>
          <ac:spMkLst>
            <pc:docMk/>
            <pc:sldMk cId="382128184" sldId="290"/>
            <ac:spMk id="19" creationId="{A7A64539-B24C-54A4-7E8B-3487C1FFBC95}"/>
          </ac:spMkLst>
        </pc:spChg>
        <pc:spChg chg="mod ord">
          <ac:chgData name="Jeff Banham" userId="423d8ed8-7014-4682-9604-5a3673c5e126" providerId="ADAL" clId="{A9BC31AF-2EC6-4674-91CF-EF6A826823AF}" dt="2024-03-21T12:31:05.515" v="3607" actId="1076"/>
          <ac:spMkLst>
            <pc:docMk/>
            <pc:sldMk cId="382128184" sldId="290"/>
            <ac:spMk id="20" creationId="{A8BC4477-02D8-E4E6-6B45-9710FB9E090A}"/>
          </ac:spMkLst>
        </pc:spChg>
        <pc:spChg chg="mod">
          <ac:chgData name="Jeff Banham" userId="423d8ed8-7014-4682-9604-5a3673c5e126" providerId="ADAL" clId="{A9BC31AF-2EC6-4674-91CF-EF6A826823AF}" dt="2024-03-21T12:30:22.236" v="3595" actId="1076"/>
          <ac:spMkLst>
            <pc:docMk/>
            <pc:sldMk cId="382128184" sldId="290"/>
            <ac:spMk id="21" creationId="{A79149B0-B8DC-FF7A-07DB-C32A472D36D7}"/>
          </ac:spMkLst>
        </pc:spChg>
        <pc:spChg chg="mod">
          <ac:chgData name="Jeff Banham" userId="423d8ed8-7014-4682-9604-5a3673c5e126" providerId="ADAL" clId="{A9BC31AF-2EC6-4674-91CF-EF6A826823AF}" dt="2024-03-21T12:30:39.580" v="3598" actId="1076"/>
          <ac:spMkLst>
            <pc:docMk/>
            <pc:sldMk cId="382128184" sldId="290"/>
            <ac:spMk id="22" creationId="{5FBAA83F-324B-E775-BA25-9D9D828789C7}"/>
          </ac:spMkLst>
        </pc:spChg>
        <pc:spChg chg="mod ord">
          <ac:chgData name="Jeff Banham" userId="423d8ed8-7014-4682-9604-5a3673c5e126" providerId="ADAL" clId="{A9BC31AF-2EC6-4674-91CF-EF6A826823AF}" dt="2024-03-21T12:31:16.603" v="3610" actId="1076"/>
          <ac:spMkLst>
            <pc:docMk/>
            <pc:sldMk cId="382128184" sldId="290"/>
            <ac:spMk id="23" creationId="{FB073D4D-1885-D60B-6349-D065DB624897}"/>
          </ac:spMkLst>
        </pc:spChg>
        <pc:spChg chg="del ord">
          <ac:chgData name="Jeff Banham" userId="423d8ed8-7014-4682-9604-5a3673c5e126" providerId="ADAL" clId="{A9BC31AF-2EC6-4674-91CF-EF6A826823AF}" dt="2024-03-21T12:30:55.667" v="3602" actId="478"/>
          <ac:spMkLst>
            <pc:docMk/>
            <pc:sldMk cId="382128184" sldId="290"/>
            <ac:spMk id="24" creationId="{5A7AAB46-57A4-7F14-B4AC-D821B9F0A81D}"/>
          </ac:spMkLst>
        </pc:spChg>
        <pc:spChg chg="del ord">
          <ac:chgData name="Jeff Banham" userId="423d8ed8-7014-4682-9604-5a3673c5e126" providerId="ADAL" clId="{A9BC31AF-2EC6-4674-91CF-EF6A826823AF}" dt="2024-03-21T12:30:58.869" v="3604" actId="478"/>
          <ac:spMkLst>
            <pc:docMk/>
            <pc:sldMk cId="382128184" sldId="290"/>
            <ac:spMk id="25" creationId="{83FA1F47-E8B4-CE1D-215F-553DA513171B}"/>
          </ac:spMkLst>
        </pc:spChg>
        <pc:picChg chg="add mod">
          <ac:chgData name="Jeff Banham" userId="423d8ed8-7014-4682-9604-5a3673c5e126" providerId="ADAL" clId="{A9BC31AF-2EC6-4674-91CF-EF6A826823AF}" dt="2024-03-21T12:31:08.916" v="3609" actId="1076"/>
          <ac:picMkLst>
            <pc:docMk/>
            <pc:sldMk cId="382128184" sldId="290"/>
            <ac:picMk id="6" creationId="{29EB3084-EF76-480B-9173-D8D74C154253}"/>
          </ac:picMkLst>
        </pc:picChg>
        <pc:picChg chg="mod">
          <ac:chgData name="Jeff Banham" userId="423d8ed8-7014-4682-9604-5a3673c5e126" providerId="ADAL" clId="{A9BC31AF-2EC6-4674-91CF-EF6A826823AF}" dt="2024-03-21T12:30:14.135" v="3593" actId="1076"/>
          <ac:picMkLst>
            <pc:docMk/>
            <pc:sldMk cId="382128184" sldId="290"/>
            <ac:picMk id="7" creationId="{CD369883-171B-9E17-B22F-60279DD37041}"/>
          </ac:picMkLst>
        </pc:picChg>
        <pc:picChg chg="mod">
          <ac:chgData name="Jeff Banham" userId="423d8ed8-7014-4682-9604-5a3673c5e126" providerId="ADAL" clId="{A9BC31AF-2EC6-4674-91CF-EF6A826823AF}" dt="2024-03-21T12:30:25.438" v="3596" actId="1076"/>
          <ac:picMkLst>
            <pc:docMk/>
            <pc:sldMk cId="382128184" sldId="290"/>
            <ac:picMk id="9" creationId="{5EA08F1D-300A-FE73-A4FA-56AE70B7CC1C}"/>
          </ac:picMkLst>
        </pc:picChg>
        <pc:picChg chg="add mod">
          <ac:chgData name="Jeff Banham" userId="423d8ed8-7014-4682-9604-5a3673c5e126" providerId="ADAL" clId="{A9BC31AF-2EC6-4674-91CF-EF6A826823AF}" dt="2024-03-21T12:34:56.774" v="3795" actId="1038"/>
          <ac:picMkLst>
            <pc:docMk/>
            <pc:sldMk cId="382128184" sldId="290"/>
            <ac:picMk id="12" creationId="{4884CDB4-D5D5-3F43-C89A-24BAAAC95FF9}"/>
          </ac:picMkLst>
        </pc:picChg>
        <pc:picChg chg="del">
          <ac:chgData name="Jeff Banham" userId="423d8ed8-7014-4682-9604-5a3673c5e126" providerId="ADAL" clId="{A9BC31AF-2EC6-4674-91CF-EF6A826823AF}" dt="2024-02-21T14:14:42.799" v="286" actId="478"/>
          <ac:picMkLst>
            <pc:docMk/>
            <pc:sldMk cId="382128184" sldId="290"/>
            <ac:picMk id="15" creationId="{B5B130D4-F99C-467D-1D7C-E6F3A387FBE0}"/>
          </ac:picMkLst>
        </pc:picChg>
        <pc:picChg chg="del">
          <ac:chgData name="Jeff Banham" userId="423d8ed8-7014-4682-9604-5a3673c5e126" providerId="ADAL" clId="{A9BC31AF-2EC6-4674-91CF-EF6A826823AF}" dt="2024-02-21T14:14:44.001" v="287" actId="478"/>
          <ac:picMkLst>
            <pc:docMk/>
            <pc:sldMk cId="382128184" sldId="290"/>
            <ac:picMk id="17" creationId="{E37353E6-9ED4-0CA0-6978-27C8E3F5A180}"/>
          </ac:picMkLst>
        </pc:picChg>
      </pc:sldChg>
      <pc:sldChg chg="addSp delSp modSp mod">
        <pc:chgData name="Jeff Banham" userId="423d8ed8-7014-4682-9604-5a3673c5e126" providerId="ADAL" clId="{A9BC31AF-2EC6-4674-91CF-EF6A826823AF}" dt="2024-03-21T15:04:49.333" v="4934" actId="9405"/>
        <pc:sldMkLst>
          <pc:docMk/>
          <pc:sldMk cId="3883633748" sldId="295"/>
        </pc:sldMkLst>
        <pc:spChg chg="mod">
          <ac:chgData name="Jeff Banham" userId="423d8ed8-7014-4682-9604-5a3673c5e126" providerId="ADAL" clId="{A9BC31AF-2EC6-4674-91CF-EF6A826823AF}" dt="2024-03-21T14:43:55.352" v="4820" actId="20577"/>
          <ac:spMkLst>
            <pc:docMk/>
            <pc:sldMk cId="3883633748" sldId="295"/>
            <ac:spMk id="3" creationId="{D678EA7A-6610-37FE-5D27-062AD7A4B779}"/>
          </ac:spMkLst>
        </pc:spChg>
        <pc:spChg chg="add mod ord">
          <ac:chgData name="Jeff Banham" userId="423d8ed8-7014-4682-9604-5a3673c5e126" providerId="ADAL" clId="{A9BC31AF-2EC6-4674-91CF-EF6A826823AF}" dt="2024-03-21T15:04:38.657" v="4932" actId="1076"/>
          <ac:spMkLst>
            <pc:docMk/>
            <pc:sldMk cId="3883633748" sldId="295"/>
            <ac:spMk id="4" creationId="{1B64000A-15D2-BAE9-8AA3-1A1F4612B73E}"/>
          </ac:spMkLst>
        </pc:spChg>
        <pc:spChg chg="add del mod">
          <ac:chgData name="Jeff Banham" userId="423d8ed8-7014-4682-9604-5a3673c5e126" providerId="ADAL" clId="{A9BC31AF-2EC6-4674-91CF-EF6A826823AF}" dt="2024-03-21T15:04:20.897" v="4928" actId="478"/>
          <ac:spMkLst>
            <pc:docMk/>
            <pc:sldMk cId="3883633748" sldId="295"/>
            <ac:spMk id="6" creationId="{A1414965-6AA8-BB81-02F1-2A78AF1BCD13}"/>
          </ac:spMkLst>
        </pc:spChg>
        <pc:picChg chg="del">
          <ac:chgData name="Jeff Banham" userId="423d8ed8-7014-4682-9604-5a3673c5e126" providerId="ADAL" clId="{A9BC31AF-2EC6-4674-91CF-EF6A826823AF}" dt="2024-03-21T15:03:28.033" v="4924" actId="478"/>
          <ac:picMkLst>
            <pc:docMk/>
            <pc:sldMk cId="3883633748" sldId="295"/>
            <ac:picMk id="7" creationId="{BEA4D2AE-018E-CD89-2A43-AFCD09AEE720}"/>
          </ac:picMkLst>
        </pc:picChg>
        <pc:picChg chg="add mod">
          <ac:chgData name="Jeff Banham" userId="423d8ed8-7014-4682-9604-5a3673c5e126" providerId="ADAL" clId="{A9BC31AF-2EC6-4674-91CF-EF6A826823AF}" dt="2024-03-21T15:04:33.251" v="4931" actId="14100"/>
          <ac:picMkLst>
            <pc:docMk/>
            <pc:sldMk cId="3883633748" sldId="295"/>
            <ac:picMk id="10" creationId="{0B5D26F4-52DE-3FD4-1F62-D216A7C157CB}"/>
          </ac:picMkLst>
        </pc:picChg>
        <pc:inkChg chg="add del">
          <ac:chgData name="Jeff Banham" userId="423d8ed8-7014-4682-9604-5a3673c5e126" providerId="ADAL" clId="{A9BC31AF-2EC6-4674-91CF-EF6A826823AF}" dt="2024-03-21T15:04:49.333" v="4934" actId="9405"/>
          <ac:inkMkLst>
            <pc:docMk/>
            <pc:sldMk cId="3883633748" sldId="295"/>
            <ac:inkMk id="11" creationId="{09F24999-7C94-DCA3-64DE-065ACCBE81DF}"/>
          </ac:inkMkLst>
        </pc:inkChg>
      </pc:sldChg>
      <pc:sldChg chg="addSp delSp modSp mod">
        <pc:chgData name="Jeff Banham" userId="423d8ed8-7014-4682-9604-5a3673c5e126" providerId="ADAL" clId="{A9BC31AF-2EC6-4674-91CF-EF6A826823AF}" dt="2024-03-21T14:56:44.581" v="4915" actId="20577"/>
        <pc:sldMkLst>
          <pc:docMk/>
          <pc:sldMk cId="2296787908" sldId="296"/>
        </pc:sldMkLst>
        <pc:spChg chg="mod">
          <ac:chgData name="Jeff Banham" userId="423d8ed8-7014-4682-9604-5a3673c5e126" providerId="ADAL" clId="{A9BC31AF-2EC6-4674-91CF-EF6A826823AF}" dt="2024-03-21T14:56:44.581" v="4915" actId="20577"/>
          <ac:spMkLst>
            <pc:docMk/>
            <pc:sldMk cId="2296787908" sldId="296"/>
            <ac:spMk id="14" creationId="{B87529C8-CFC0-9DCA-BBA5-47731F99C3A0}"/>
          </ac:spMkLst>
        </pc:spChg>
        <pc:picChg chg="add del mod">
          <ac:chgData name="Jeff Banham" userId="423d8ed8-7014-4682-9604-5a3673c5e126" providerId="ADAL" clId="{A9BC31AF-2EC6-4674-91CF-EF6A826823AF}" dt="2024-03-21T14:54:43.523" v="4885" actId="478"/>
          <ac:picMkLst>
            <pc:docMk/>
            <pc:sldMk cId="2296787908" sldId="296"/>
            <ac:picMk id="7" creationId="{EBF38674-F51D-A3EB-D018-8A1807B6B483}"/>
          </ac:picMkLst>
        </pc:picChg>
        <pc:picChg chg="mod">
          <ac:chgData name="Jeff Banham" userId="423d8ed8-7014-4682-9604-5a3673c5e126" providerId="ADAL" clId="{A9BC31AF-2EC6-4674-91CF-EF6A826823AF}" dt="2024-03-21T14:52:59.626" v="4884" actId="1035"/>
          <ac:picMkLst>
            <pc:docMk/>
            <pc:sldMk cId="2296787908" sldId="296"/>
            <ac:picMk id="10" creationId="{91E19747-6F81-E09C-DA1C-B618C340CBC6}"/>
          </ac:picMkLst>
        </pc:picChg>
        <pc:picChg chg="add mod">
          <ac:chgData name="Jeff Banham" userId="423d8ed8-7014-4682-9604-5a3673c5e126" providerId="ADAL" clId="{A9BC31AF-2EC6-4674-91CF-EF6A826823AF}" dt="2024-03-21T14:55:11.866" v="4890" actId="1076"/>
          <ac:picMkLst>
            <pc:docMk/>
            <pc:sldMk cId="2296787908" sldId="296"/>
            <ac:picMk id="11" creationId="{126C6883-0CAB-B926-41B8-55021D31AE9F}"/>
          </ac:picMkLst>
        </pc:picChg>
        <pc:picChg chg="mod">
          <ac:chgData name="Jeff Banham" userId="423d8ed8-7014-4682-9604-5a3673c5e126" providerId="ADAL" clId="{A9BC31AF-2EC6-4674-91CF-EF6A826823AF}" dt="2024-03-21T14:37:08.343" v="4675" actId="1076"/>
          <ac:picMkLst>
            <pc:docMk/>
            <pc:sldMk cId="2296787908" sldId="296"/>
            <ac:picMk id="17" creationId="{2F79C045-BECD-8331-584C-4CCACE8937C9}"/>
          </ac:picMkLst>
        </pc:picChg>
        <pc:picChg chg="del">
          <ac:chgData name="Jeff Banham" userId="423d8ed8-7014-4682-9604-5a3673c5e126" providerId="ADAL" clId="{A9BC31AF-2EC6-4674-91CF-EF6A826823AF}" dt="2024-03-21T14:36:44.601" v="4670" actId="478"/>
          <ac:picMkLst>
            <pc:docMk/>
            <pc:sldMk cId="2296787908" sldId="296"/>
            <ac:picMk id="18" creationId="{A20AE6C1-1ABD-EF1B-3ABD-830D4146BF9D}"/>
          </ac:picMkLst>
        </pc:picChg>
        <pc:inkChg chg="add">
          <ac:chgData name="Jeff Banham" userId="423d8ed8-7014-4682-9604-5a3673c5e126" providerId="ADAL" clId="{A9BC31AF-2EC6-4674-91CF-EF6A826823AF}" dt="2024-03-21T14:22:28.557" v="4636" actId="9405"/>
          <ac:inkMkLst>
            <pc:docMk/>
            <pc:sldMk cId="2296787908" sldId="296"/>
            <ac:inkMk id="3" creationId="{967C9F70-994C-0B1C-03C2-A690BCACA2A3}"/>
          </ac:inkMkLst>
        </pc:inkChg>
        <pc:inkChg chg="add">
          <ac:chgData name="Jeff Banham" userId="423d8ed8-7014-4682-9604-5a3673c5e126" providerId="ADAL" clId="{A9BC31AF-2EC6-4674-91CF-EF6A826823AF}" dt="2024-03-21T14:33:28.550" v="4666" actId="9405"/>
          <ac:inkMkLst>
            <pc:docMk/>
            <pc:sldMk cId="2296787908" sldId="296"/>
            <ac:inkMk id="4" creationId="{841BA9D5-6ADC-599D-3731-B0A7BE54155E}"/>
          </ac:inkMkLst>
        </pc:inkChg>
        <pc:inkChg chg="add">
          <ac:chgData name="Jeff Banham" userId="423d8ed8-7014-4682-9604-5a3673c5e126" providerId="ADAL" clId="{A9BC31AF-2EC6-4674-91CF-EF6A826823AF}" dt="2024-03-21T14:39:53.420" v="4719" actId="9405"/>
          <ac:inkMkLst>
            <pc:docMk/>
            <pc:sldMk cId="2296787908" sldId="296"/>
            <ac:inkMk id="8" creationId="{3F717A6F-A422-671B-8810-32E2A5BB80E3}"/>
          </ac:inkMkLst>
        </pc:inkChg>
      </pc:sldChg>
      <pc:sldChg chg="modSp mod">
        <pc:chgData name="Jeff Banham" userId="423d8ed8-7014-4682-9604-5a3673c5e126" providerId="ADAL" clId="{A9BC31AF-2EC6-4674-91CF-EF6A826823AF}" dt="2024-03-20T13:23:48.567" v="1636" actId="404"/>
        <pc:sldMkLst>
          <pc:docMk/>
          <pc:sldMk cId="2629599312" sldId="306"/>
        </pc:sldMkLst>
        <pc:spChg chg="mod">
          <ac:chgData name="Jeff Banham" userId="423d8ed8-7014-4682-9604-5a3673c5e126" providerId="ADAL" clId="{A9BC31AF-2EC6-4674-91CF-EF6A826823AF}" dt="2024-03-20T13:23:48.567" v="1636" actId="404"/>
          <ac:spMkLst>
            <pc:docMk/>
            <pc:sldMk cId="2629599312" sldId="306"/>
            <ac:spMk id="7" creationId="{E9B55B43-B682-5CED-64AB-60AACADCBB88}"/>
          </ac:spMkLst>
        </pc:spChg>
      </pc:sldChg>
      <pc:sldChg chg="modSp mod">
        <pc:chgData name="Jeff Banham" userId="423d8ed8-7014-4682-9604-5a3673c5e126" providerId="ADAL" clId="{A9BC31AF-2EC6-4674-91CF-EF6A826823AF}" dt="2024-03-20T13:26:23.642" v="1692" actId="1036"/>
        <pc:sldMkLst>
          <pc:docMk/>
          <pc:sldMk cId="2720127343" sldId="316"/>
        </pc:sldMkLst>
        <pc:spChg chg="mod">
          <ac:chgData name="Jeff Banham" userId="423d8ed8-7014-4682-9604-5a3673c5e126" providerId="ADAL" clId="{A9BC31AF-2EC6-4674-91CF-EF6A826823AF}" dt="2024-03-20T13:26:08.057" v="1688" actId="20577"/>
          <ac:spMkLst>
            <pc:docMk/>
            <pc:sldMk cId="2720127343" sldId="316"/>
            <ac:spMk id="11" creationId="{B938DB2B-3DF6-FA6F-05AE-47CE6182D9CE}"/>
          </ac:spMkLst>
        </pc:spChg>
        <pc:picChg chg="mod">
          <ac:chgData name="Jeff Banham" userId="423d8ed8-7014-4682-9604-5a3673c5e126" providerId="ADAL" clId="{A9BC31AF-2EC6-4674-91CF-EF6A826823AF}" dt="2024-03-20T13:26:23.642" v="1692" actId="1036"/>
          <ac:picMkLst>
            <pc:docMk/>
            <pc:sldMk cId="2720127343" sldId="316"/>
            <ac:picMk id="16" creationId="{D99B264F-7318-6F79-8223-F63DD793BD26}"/>
          </ac:picMkLst>
        </pc:picChg>
      </pc:sldChg>
      <pc:sldChg chg="modSp mod">
        <pc:chgData name="Jeff Banham" userId="423d8ed8-7014-4682-9604-5a3673c5e126" providerId="ADAL" clId="{A9BC31AF-2EC6-4674-91CF-EF6A826823AF}" dt="2024-03-20T17:10:07.061" v="3018" actId="14100"/>
        <pc:sldMkLst>
          <pc:docMk/>
          <pc:sldMk cId="154803669" sldId="319"/>
        </pc:sldMkLst>
        <pc:spChg chg="mod">
          <ac:chgData name="Jeff Banham" userId="423d8ed8-7014-4682-9604-5a3673c5e126" providerId="ADAL" clId="{A9BC31AF-2EC6-4674-91CF-EF6A826823AF}" dt="2024-03-20T17:09:55.166" v="3017" actId="20577"/>
          <ac:spMkLst>
            <pc:docMk/>
            <pc:sldMk cId="154803669" sldId="319"/>
            <ac:spMk id="7" creationId="{E9B55B43-B682-5CED-64AB-60AACADCBB88}"/>
          </ac:spMkLst>
        </pc:spChg>
        <pc:spChg chg="mod">
          <ac:chgData name="Jeff Banham" userId="423d8ed8-7014-4682-9604-5a3673c5e126" providerId="ADAL" clId="{A9BC31AF-2EC6-4674-91CF-EF6A826823AF}" dt="2024-03-20T14:43:16.505" v="1725" actId="20577"/>
          <ac:spMkLst>
            <pc:docMk/>
            <pc:sldMk cId="154803669" sldId="319"/>
            <ac:spMk id="11" creationId="{53363A92-5A5F-8C49-9504-E8FDFF17F483}"/>
          </ac:spMkLst>
        </pc:spChg>
        <pc:spChg chg="mod">
          <ac:chgData name="Jeff Banham" userId="423d8ed8-7014-4682-9604-5a3673c5e126" providerId="ADAL" clId="{A9BC31AF-2EC6-4674-91CF-EF6A826823AF}" dt="2024-03-20T14:43:26.877" v="1726" actId="1076"/>
          <ac:spMkLst>
            <pc:docMk/>
            <pc:sldMk cId="154803669" sldId="319"/>
            <ac:spMk id="14" creationId="{D7BB1477-EA43-8190-6D18-D5BC295D4A6F}"/>
          </ac:spMkLst>
        </pc:spChg>
        <pc:spChg chg="mod">
          <ac:chgData name="Jeff Banham" userId="423d8ed8-7014-4682-9604-5a3673c5e126" providerId="ADAL" clId="{A9BC31AF-2EC6-4674-91CF-EF6A826823AF}" dt="2024-03-20T14:43:30.431" v="1727" actId="1076"/>
          <ac:spMkLst>
            <pc:docMk/>
            <pc:sldMk cId="154803669" sldId="319"/>
            <ac:spMk id="23" creationId="{EB8B8BAE-9940-4D78-4ECC-B2A20FED4B5C}"/>
          </ac:spMkLst>
        </pc:spChg>
        <pc:picChg chg="mod">
          <ac:chgData name="Jeff Banham" userId="423d8ed8-7014-4682-9604-5a3673c5e126" providerId="ADAL" clId="{A9BC31AF-2EC6-4674-91CF-EF6A826823AF}" dt="2024-03-20T17:09:39.320" v="3009" actId="1038"/>
          <ac:picMkLst>
            <pc:docMk/>
            <pc:sldMk cId="154803669" sldId="319"/>
            <ac:picMk id="17" creationId="{CB1FDD21-0D15-34AC-8D49-FD66B5C5E0A3}"/>
          </ac:picMkLst>
        </pc:picChg>
        <pc:cxnChg chg="mod">
          <ac:chgData name="Jeff Banham" userId="423d8ed8-7014-4682-9604-5a3673c5e126" providerId="ADAL" clId="{A9BC31AF-2EC6-4674-91CF-EF6A826823AF}" dt="2024-03-20T17:10:07.061" v="3018" actId="14100"/>
          <ac:cxnSpMkLst>
            <pc:docMk/>
            <pc:sldMk cId="154803669" sldId="319"/>
            <ac:cxnSpMk id="19" creationId="{E1646706-A0D4-BB42-EB3F-C34D1791BA25}"/>
          </ac:cxnSpMkLst>
        </pc:cxnChg>
      </pc:sldChg>
      <pc:sldChg chg="del">
        <pc:chgData name="Jeff Banham" userId="423d8ed8-7014-4682-9604-5a3673c5e126" providerId="ADAL" clId="{A9BC31AF-2EC6-4674-91CF-EF6A826823AF}" dt="2024-03-20T14:53:10.696" v="1903" actId="47"/>
        <pc:sldMkLst>
          <pc:docMk/>
          <pc:sldMk cId="3871240586" sldId="320"/>
        </pc:sldMkLst>
      </pc:sldChg>
      <pc:sldChg chg="addSp modSp mod ord">
        <pc:chgData name="Jeff Banham" userId="423d8ed8-7014-4682-9604-5a3673c5e126" providerId="ADAL" clId="{A9BC31AF-2EC6-4674-91CF-EF6A826823AF}" dt="2024-03-20T15:12:40.130" v="2338" actId="14100"/>
        <pc:sldMkLst>
          <pc:docMk/>
          <pc:sldMk cId="669174674" sldId="321"/>
        </pc:sldMkLst>
        <pc:spChg chg="mod">
          <ac:chgData name="Jeff Banham" userId="423d8ed8-7014-4682-9604-5a3673c5e126" providerId="ADAL" clId="{A9BC31AF-2EC6-4674-91CF-EF6A826823AF}" dt="2024-03-20T15:12:35.325" v="2336" actId="20577"/>
          <ac:spMkLst>
            <pc:docMk/>
            <pc:sldMk cId="669174674" sldId="321"/>
            <ac:spMk id="7" creationId="{E9B55B43-B682-5CED-64AB-60AACADCBB88}"/>
          </ac:spMkLst>
        </pc:spChg>
        <pc:spChg chg="add mod">
          <ac:chgData name="Jeff Banham" userId="423d8ed8-7014-4682-9604-5a3673c5e126" providerId="ADAL" clId="{A9BC31AF-2EC6-4674-91CF-EF6A826823AF}" dt="2024-03-20T14:56:21.878" v="1956" actId="1076"/>
          <ac:spMkLst>
            <pc:docMk/>
            <pc:sldMk cId="669174674" sldId="321"/>
            <ac:spMk id="12" creationId="{3058FF18-410C-B54F-7A17-945F0903AB00}"/>
          </ac:spMkLst>
        </pc:spChg>
        <pc:spChg chg="add mod">
          <ac:chgData name="Jeff Banham" userId="423d8ed8-7014-4682-9604-5a3673c5e126" providerId="ADAL" clId="{A9BC31AF-2EC6-4674-91CF-EF6A826823AF}" dt="2024-03-20T14:56:27.147" v="1959" actId="20577"/>
          <ac:spMkLst>
            <pc:docMk/>
            <pc:sldMk cId="669174674" sldId="321"/>
            <ac:spMk id="13" creationId="{BDCAF17D-816E-FEA2-A075-69C3AAFD5E6A}"/>
          </ac:spMkLst>
        </pc:spChg>
        <pc:spChg chg="mod">
          <ac:chgData name="Jeff Banham" userId="423d8ed8-7014-4682-9604-5a3673c5e126" providerId="ADAL" clId="{A9BC31AF-2EC6-4674-91CF-EF6A826823AF}" dt="2024-03-20T14:55:56.659" v="1949" actId="1076"/>
          <ac:spMkLst>
            <pc:docMk/>
            <pc:sldMk cId="669174674" sldId="321"/>
            <ac:spMk id="14" creationId="{E8B1C5FE-894B-F2D9-AD4F-EEDC2D719697}"/>
          </ac:spMkLst>
        </pc:spChg>
        <pc:spChg chg="mod">
          <ac:chgData name="Jeff Banham" userId="423d8ed8-7014-4682-9604-5a3673c5e126" providerId="ADAL" clId="{A9BC31AF-2EC6-4674-91CF-EF6A826823AF}" dt="2024-03-20T14:55:33.924" v="1945" actId="1076"/>
          <ac:spMkLst>
            <pc:docMk/>
            <pc:sldMk cId="669174674" sldId="321"/>
            <ac:spMk id="15" creationId="{59E1D0D5-7402-8A9C-D887-AF8E585EDEE8}"/>
          </ac:spMkLst>
        </pc:spChg>
        <pc:spChg chg="add mod">
          <ac:chgData name="Jeff Banham" userId="423d8ed8-7014-4682-9604-5a3673c5e126" providerId="ADAL" clId="{A9BC31AF-2EC6-4674-91CF-EF6A826823AF}" dt="2024-03-20T14:56:15.368" v="1953" actId="1076"/>
          <ac:spMkLst>
            <pc:docMk/>
            <pc:sldMk cId="669174674" sldId="321"/>
            <ac:spMk id="16" creationId="{F3C9B583-F2B0-418B-CED6-B9C6AD0F4F90}"/>
          </ac:spMkLst>
        </pc:spChg>
        <pc:spChg chg="add mod">
          <ac:chgData name="Jeff Banham" userId="423d8ed8-7014-4682-9604-5a3673c5e126" providerId="ADAL" clId="{A9BC31AF-2EC6-4674-91CF-EF6A826823AF}" dt="2024-03-20T14:56:17.852" v="1955" actId="20577"/>
          <ac:spMkLst>
            <pc:docMk/>
            <pc:sldMk cId="669174674" sldId="321"/>
            <ac:spMk id="18" creationId="{3D9E86A3-469A-E6BC-BA38-DF3204107893}"/>
          </ac:spMkLst>
        </pc:spChg>
        <pc:spChg chg="mod">
          <ac:chgData name="Jeff Banham" userId="423d8ed8-7014-4682-9604-5a3673c5e126" providerId="ADAL" clId="{A9BC31AF-2EC6-4674-91CF-EF6A826823AF}" dt="2024-03-20T14:55:38.988" v="1946" actId="1076"/>
          <ac:spMkLst>
            <pc:docMk/>
            <pc:sldMk cId="669174674" sldId="321"/>
            <ac:spMk id="24" creationId="{22BBCF61-C25C-B0EE-A4B3-957F57661544}"/>
          </ac:spMkLst>
        </pc:spChg>
        <pc:spChg chg="mod">
          <ac:chgData name="Jeff Banham" userId="423d8ed8-7014-4682-9604-5a3673c5e126" providerId="ADAL" clId="{A9BC31AF-2EC6-4674-91CF-EF6A826823AF}" dt="2024-03-20T14:55:42.164" v="1947" actId="1076"/>
          <ac:spMkLst>
            <pc:docMk/>
            <pc:sldMk cId="669174674" sldId="321"/>
            <ac:spMk id="26" creationId="{29D63ABA-CF0F-572C-4770-2B3DF1B09125}"/>
          </ac:spMkLst>
        </pc:spChg>
        <pc:spChg chg="mod">
          <ac:chgData name="Jeff Banham" userId="423d8ed8-7014-4682-9604-5a3673c5e126" providerId="ADAL" clId="{A9BC31AF-2EC6-4674-91CF-EF6A826823AF}" dt="2024-03-20T14:55:46.043" v="1948" actId="1076"/>
          <ac:spMkLst>
            <pc:docMk/>
            <pc:sldMk cId="669174674" sldId="321"/>
            <ac:spMk id="27" creationId="{00FBCD25-3DC4-A511-7FE6-52E0E549C9D7}"/>
          </ac:spMkLst>
        </pc:spChg>
        <pc:spChg chg="mod">
          <ac:chgData name="Jeff Banham" userId="423d8ed8-7014-4682-9604-5a3673c5e126" providerId="ADAL" clId="{A9BC31AF-2EC6-4674-91CF-EF6A826823AF}" dt="2024-03-20T14:55:59.804" v="1950" actId="1076"/>
          <ac:spMkLst>
            <pc:docMk/>
            <pc:sldMk cId="669174674" sldId="321"/>
            <ac:spMk id="28" creationId="{4E606109-A9AE-0465-E799-76335B26733D}"/>
          </ac:spMkLst>
        </pc:spChg>
        <pc:picChg chg="mod">
          <ac:chgData name="Jeff Banham" userId="423d8ed8-7014-4682-9604-5a3673c5e126" providerId="ADAL" clId="{A9BC31AF-2EC6-4674-91CF-EF6A826823AF}" dt="2024-03-20T14:57:01.378" v="2005" actId="1076"/>
          <ac:picMkLst>
            <pc:docMk/>
            <pc:sldMk cId="669174674" sldId="321"/>
            <ac:picMk id="17" creationId="{4F7DF5D2-9521-0343-FF18-A12E53610566}"/>
          </ac:picMkLst>
        </pc:picChg>
        <pc:picChg chg="mod">
          <ac:chgData name="Jeff Banham" userId="423d8ed8-7014-4682-9604-5a3673c5e126" providerId="ADAL" clId="{A9BC31AF-2EC6-4674-91CF-EF6A826823AF}" dt="2024-03-20T14:57:22.888" v="2009" actId="1035"/>
          <ac:picMkLst>
            <pc:docMk/>
            <pc:sldMk cId="669174674" sldId="321"/>
            <ac:picMk id="19" creationId="{A438E8AB-CC56-DDAB-6A55-5D9D2643C2BA}"/>
          </ac:picMkLst>
        </pc:picChg>
        <pc:picChg chg="mod">
          <ac:chgData name="Jeff Banham" userId="423d8ed8-7014-4682-9604-5a3673c5e126" providerId="ADAL" clId="{A9BC31AF-2EC6-4674-91CF-EF6A826823AF}" dt="2024-03-20T14:57:12.451" v="2007" actId="1076"/>
          <ac:picMkLst>
            <pc:docMk/>
            <pc:sldMk cId="669174674" sldId="321"/>
            <ac:picMk id="21" creationId="{E8F42723-38F1-C7C9-31C0-63EBDF34F8EC}"/>
          </ac:picMkLst>
        </pc:picChg>
        <pc:cxnChg chg="add mod">
          <ac:chgData name="Jeff Banham" userId="423d8ed8-7014-4682-9604-5a3673c5e126" providerId="ADAL" clId="{A9BC31AF-2EC6-4674-91CF-EF6A826823AF}" dt="2024-03-20T15:12:40.130" v="2338" actId="14100"/>
          <ac:cxnSpMkLst>
            <pc:docMk/>
            <pc:sldMk cId="669174674" sldId="321"/>
            <ac:cxnSpMk id="20" creationId="{1BAF5CE9-3CCF-FD35-5F13-775336237EFA}"/>
          </ac:cxnSpMkLst>
        </pc:cxnChg>
      </pc:sldChg>
      <pc:sldChg chg="addSp delSp modSp mod ord">
        <pc:chgData name="Jeff Banham" userId="423d8ed8-7014-4682-9604-5a3673c5e126" providerId="ADAL" clId="{A9BC31AF-2EC6-4674-91CF-EF6A826823AF}" dt="2024-03-20T15:15:29.917" v="2362" actId="1076"/>
        <pc:sldMkLst>
          <pc:docMk/>
          <pc:sldMk cId="2670723514" sldId="322"/>
        </pc:sldMkLst>
        <pc:spChg chg="mod">
          <ac:chgData name="Jeff Banham" userId="423d8ed8-7014-4682-9604-5a3673c5e126" providerId="ADAL" clId="{A9BC31AF-2EC6-4674-91CF-EF6A826823AF}" dt="2024-03-20T15:15:25.232" v="2361" actId="6549"/>
          <ac:spMkLst>
            <pc:docMk/>
            <pc:sldMk cId="2670723514" sldId="322"/>
            <ac:spMk id="7" creationId="{E9B55B43-B682-5CED-64AB-60AACADCBB88}"/>
          </ac:spMkLst>
        </pc:spChg>
        <pc:spChg chg="mod ord">
          <ac:chgData name="Jeff Banham" userId="423d8ed8-7014-4682-9604-5a3673c5e126" providerId="ADAL" clId="{A9BC31AF-2EC6-4674-91CF-EF6A826823AF}" dt="2024-03-20T14:45:38.776" v="1742" actId="1076"/>
          <ac:spMkLst>
            <pc:docMk/>
            <pc:sldMk cId="2670723514" sldId="322"/>
            <ac:spMk id="11" creationId="{F228CF27-5732-B18C-1D6E-9B856C1F43E4}"/>
          </ac:spMkLst>
        </pc:spChg>
        <pc:picChg chg="del">
          <ac:chgData name="Jeff Banham" userId="423d8ed8-7014-4682-9604-5a3673c5e126" providerId="ADAL" clId="{A9BC31AF-2EC6-4674-91CF-EF6A826823AF}" dt="2024-03-20T14:45:12.106" v="1733" actId="478"/>
          <ac:picMkLst>
            <pc:docMk/>
            <pc:sldMk cId="2670723514" sldId="322"/>
            <ac:picMk id="5" creationId="{CEA1530F-B14E-2E69-8B06-2694774B0242}"/>
          </ac:picMkLst>
        </pc:picChg>
        <pc:picChg chg="mod">
          <ac:chgData name="Jeff Banham" userId="423d8ed8-7014-4682-9604-5a3673c5e126" providerId="ADAL" clId="{A9BC31AF-2EC6-4674-91CF-EF6A826823AF}" dt="2024-03-20T15:15:29.917" v="2362" actId="1076"/>
          <ac:picMkLst>
            <pc:docMk/>
            <pc:sldMk cId="2670723514" sldId="322"/>
            <ac:picMk id="13" creationId="{E4B0A922-0B13-6A10-6EC3-27EB4D633E4D}"/>
          </ac:picMkLst>
        </pc:picChg>
        <pc:picChg chg="add mod">
          <ac:chgData name="Jeff Banham" userId="423d8ed8-7014-4682-9604-5a3673c5e126" providerId="ADAL" clId="{A9BC31AF-2EC6-4674-91CF-EF6A826823AF}" dt="2024-03-20T14:45:28.937" v="1739" actId="14100"/>
          <ac:picMkLst>
            <pc:docMk/>
            <pc:sldMk cId="2670723514" sldId="322"/>
            <ac:picMk id="14" creationId="{DCA352D5-0E39-37F4-BE03-E1FCC720E831}"/>
          </ac:picMkLst>
        </pc:picChg>
      </pc:sldChg>
      <pc:sldChg chg="modSp mod ord">
        <pc:chgData name="Jeff Banham" userId="423d8ed8-7014-4682-9604-5a3673c5e126" providerId="ADAL" clId="{A9BC31AF-2EC6-4674-91CF-EF6A826823AF}" dt="2024-03-20T15:19:33.384" v="2492" actId="20577"/>
        <pc:sldMkLst>
          <pc:docMk/>
          <pc:sldMk cId="1211783388" sldId="323"/>
        </pc:sldMkLst>
        <pc:spChg chg="mod">
          <ac:chgData name="Jeff Banham" userId="423d8ed8-7014-4682-9604-5a3673c5e126" providerId="ADAL" clId="{A9BC31AF-2EC6-4674-91CF-EF6A826823AF}" dt="2024-03-20T15:19:33.384" v="2492" actId="20577"/>
          <ac:spMkLst>
            <pc:docMk/>
            <pc:sldMk cId="1211783388" sldId="323"/>
            <ac:spMk id="7" creationId="{E9B55B43-B682-5CED-64AB-60AACADCBB88}"/>
          </ac:spMkLst>
        </pc:spChg>
      </pc:sldChg>
      <pc:sldChg chg="addSp delSp modSp mod ord">
        <pc:chgData name="Jeff Banham" userId="423d8ed8-7014-4682-9604-5a3673c5e126" providerId="ADAL" clId="{A9BC31AF-2EC6-4674-91CF-EF6A826823AF}" dt="2024-03-20T15:18:23.617" v="2462" actId="1076"/>
        <pc:sldMkLst>
          <pc:docMk/>
          <pc:sldMk cId="2190264784" sldId="326"/>
        </pc:sldMkLst>
        <pc:spChg chg="mod">
          <ac:chgData name="Jeff Banham" userId="423d8ed8-7014-4682-9604-5a3673c5e126" providerId="ADAL" clId="{A9BC31AF-2EC6-4674-91CF-EF6A826823AF}" dt="2024-03-20T15:18:01.934" v="2460" actId="6549"/>
          <ac:spMkLst>
            <pc:docMk/>
            <pc:sldMk cId="2190264784" sldId="326"/>
            <ac:spMk id="7" creationId="{E9B55B43-B682-5CED-64AB-60AACADCBB88}"/>
          </ac:spMkLst>
        </pc:spChg>
        <pc:spChg chg="mod ord">
          <ac:chgData name="Jeff Banham" userId="423d8ed8-7014-4682-9604-5a3673c5e126" providerId="ADAL" clId="{A9BC31AF-2EC6-4674-91CF-EF6A826823AF}" dt="2024-03-20T14:49:12.469" v="1762" actId="1076"/>
          <ac:spMkLst>
            <pc:docMk/>
            <pc:sldMk cId="2190264784" sldId="326"/>
            <ac:spMk id="13" creationId="{1B570266-78B1-06ED-C285-A0AEA64AF3BD}"/>
          </ac:spMkLst>
        </pc:spChg>
        <pc:spChg chg="mod ord">
          <ac:chgData name="Jeff Banham" userId="423d8ed8-7014-4682-9604-5a3673c5e126" providerId="ADAL" clId="{A9BC31AF-2EC6-4674-91CF-EF6A826823AF}" dt="2024-03-20T14:50:05.806" v="1783" actId="1076"/>
          <ac:spMkLst>
            <pc:docMk/>
            <pc:sldMk cId="2190264784" sldId="326"/>
            <ac:spMk id="15" creationId="{87B9E374-14D5-F70E-408C-A281D530ADCB}"/>
          </ac:spMkLst>
        </pc:spChg>
        <pc:spChg chg="mod ord">
          <ac:chgData name="Jeff Banham" userId="423d8ed8-7014-4682-9604-5a3673c5e126" providerId="ADAL" clId="{A9BC31AF-2EC6-4674-91CF-EF6A826823AF}" dt="2024-03-20T14:49:15.228" v="1763" actId="1076"/>
          <ac:spMkLst>
            <pc:docMk/>
            <pc:sldMk cId="2190264784" sldId="326"/>
            <ac:spMk id="17" creationId="{97E67F90-6D9C-63AA-A4D9-ED9BDFCD60BB}"/>
          </ac:spMkLst>
        </pc:spChg>
        <pc:spChg chg="mod ord">
          <ac:chgData name="Jeff Banham" userId="423d8ed8-7014-4682-9604-5a3673c5e126" providerId="ADAL" clId="{A9BC31AF-2EC6-4674-91CF-EF6A826823AF}" dt="2024-03-20T14:50:10.527" v="1784" actId="1076"/>
          <ac:spMkLst>
            <pc:docMk/>
            <pc:sldMk cId="2190264784" sldId="326"/>
            <ac:spMk id="18" creationId="{78467287-A345-F8D4-ED4D-5A6B5D82057C}"/>
          </ac:spMkLst>
        </pc:spChg>
        <pc:spChg chg="add mod">
          <ac:chgData name="Jeff Banham" userId="423d8ed8-7014-4682-9604-5a3673c5e126" providerId="ADAL" clId="{A9BC31AF-2EC6-4674-91CF-EF6A826823AF}" dt="2024-03-20T14:50:20.172" v="1786" actId="1076"/>
          <ac:spMkLst>
            <pc:docMk/>
            <pc:sldMk cId="2190264784" sldId="326"/>
            <ac:spMk id="20" creationId="{4D5B55FD-9EF3-2C5C-3890-0DD3F1853CB1}"/>
          </ac:spMkLst>
        </pc:spChg>
        <pc:spChg chg="add mod">
          <ac:chgData name="Jeff Banham" userId="423d8ed8-7014-4682-9604-5a3673c5e126" providerId="ADAL" clId="{A9BC31AF-2EC6-4674-91CF-EF6A826823AF}" dt="2024-03-20T14:50:24.435" v="1788" actId="20577"/>
          <ac:spMkLst>
            <pc:docMk/>
            <pc:sldMk cId="2190264784" sldId="326"/>
            <ac:spMk id="21" creationId="{0E445507-4067-0A5F-AD36-3F11F82704C0}"/>
          </ac:spMkLst>
        </pc:spChg>
        <pc:picChg chg="del">
          <ac:chgData name="Jeff Banham" userId="423d8ed8-7014-4682-9604-5a3673c5e126" providerId="ADAL" clId="{A9BC31AF-2EC6-4674-91CF-EF6A826823AF}" dt="2024-03-20T14:48:32.114" v="1752" actId="478"/>
          <ac:picMkLst>
            <pc:docMk/>
            <pc:sldMk cId="2190264784" sldId="326"/>
            <ac:picMk id="5" creationId="{46094A3C-A02D-BEC2-45C8-4D55F2763332}"/>
          </ac:picMkLst>
        </pc:picChg>
        <pc:picChg chg="del">
          <ac:chgData name="Jeff Banham" userId="423d8ed8-7014-4682-9604-5a3673c5e126" providerId="ADAL" clId="{A9BC31AF-2EC6-4674-91CF-EF6A826823AF}" dt="2024-03-20T14:49:30.864" v="1764" actId="478"/>
          <ac:picMkLst>
            <pc:docMk/>
            <pc:sldMk cId="2190264784" sldId="326"/>
            <ac:picMk id="16" creationId="{7C73C3E8-81B5-FAC6-5675-C8EB51E41E61}"/>
          </ac:picMkLst>
        </pc:picChg>
        <pc:picChg chg="add del mod ord">
          <ac:chgData name="Jeff Banham" userId="423d8ed8-7014-4682-9604-5a3673c5e126" providerId="ADAL" clId="{A9BC31AF-2EC6-4674-91CF-EF6A826823AF}" dt="2024-03-20T15:03:01.535" v="2098" actId="478"/>
          <ac:picMkLst>
            <pc:docMk/>
            <pc:sldMk cId="2190264784" sldId="326"/>
            <ac:picMk id="19" creationId="{28033AC1-6B87-02B8-9C5A-9870859EC883}"/>
          </ac:picMkLst>
        </pc:picChg>
        <pc:picChg chg="add mod">
          <ac:chgData name="Jeff Banham" userId="423d8ed8-7014-4682-9604-5a3673c5e126" providerId="ADAL" clId="{A9BC31AF-2EC6-4674-91CF-EF6A826823AF}" dt="2024-03-20T15:16:59.786" v="2394" actId="1076"/>
          <ac:picMkLst>
            <pc:docMk/>
            <pc:sldMk cId="2190264784" sldId="326"/>
            <ac:picMk id="23" creationId="{1CADBE4A-7E5A-AC93-E40C-82EC226EA79A}"/>
          </ac:picMkLst>
        </pc:picChg>
        <pc:picChg chg="add mod">
          <ac:chgData name="Jeff Banham" userId="423d8ed8-7014-4682-9604-5a3673c5e126" providerId="ADAL" clId="{A9BC31AF-2EC6-4674-91CF-EF6A826823AF}" dt="2024-03-20T15:18:23.617" v="2462" actId="1076"/>
          <ac:picMkLst>
            <pc:docMk/>
            <pc:sldMk cId="2190264784" sldId="326"/>
            <ac:picMk id="25" creationId="{11064BB1-FEF9-0347-827C-E5130D749B0E}"/>
          </ac:picMkLst>
        </pc:picChg>
      </pc:sldChg>
      <pc:sldChg chg="ord">
        <pc:chgData name="Jeff Banham" userId="423d8ed8-7014-4682-9604-5a3673c5e126" providerId="ADAL" clId="{A9BC31AF-2EC6-4674-91CF-EF6A826823AF}" dt="2024-03-20T14:46:30.805" v="1750"/>
        <pc:sldMkLst>
          <pc:docMk/>
          <pc:sldMk cId="3620387511" sldId="327"/>
        </pc:sldMkLst>
      </pc:sldChg>
      <pc:sldChg chg="addSp modSp mod">
        <pc:chgData name="Jeff Banham" userId="423d8ed8-7014-4682-9604-5a3673c5e126" providerId="ADAL" clId="{A9BC31AF-2EC6-4674-91CF-EF6A826823AF}" dt="2024-03-20T17:13:35.421" v="3082" actId="114"/>
        <pc:sldMkLst>
          <pc:docMk/>
          <pc:sldMk cId="1012062222" sldId="328"/>
        </pc:sldMkLst>
        <pc:spChg chg="mod">
          <ac:chgData name="Jeff Banham" userId="423d8ed8-7014-4682-9604-5a3673c5e126" providerId="ADAL" clId="{A9BC31AF-2EC6-4674-91CF-EF6A826823AF}" dt="2024-03-20T17:13:35.421" v="3082" actId="114"/>
          <ac:spMkLst>
            <pc:docMk/>
            <pc:sldMk cId="1012062222" sldId="328"/>
            <ac:spMk id="7" creationId="{E9B55B43-B682-5CED-64AB-60AACADCBB88}"/>
          </ac:spMkLst>
        </pc:spChg>
        <pc:picChg chg="add mod">
          <ac:chgData name="Jeff Banham" userId="423d8ed8-7014-4682-9604-5a3673c5e126" providerId="ADAL" clId="{A9BC31AF-2EC6-4674-91CF-EF6A826823AF}" dt="2024-03-20T17:13:26.904" v="3081" actId="1035"/>
          <ac:picMkLst>
            <pc:docMk/>
            <pc:sldMk cId="1012062222" sldId="328"/>
            <ac:picMk id="14" creationId="{1C8B243F-E1F2-6E2D-8829-FE2BEE1C3CA1}"/>
          </ac:picMkLst>
        </pc:picChg>
      </pc:sldChg>
      <pc:sldChg chg="modSp mod">
        <pc:chgData name="Jeff Banham" userId="423d8ed8-7014-4682-9604-5a3673c5e126" providerId="ADAL" clId="{A9BC31AF-2EC6-4674-91CF-EF6A826823AF}" dt="2024-03-20T17:13:50.774" v="3085" actId="1038"/>
        <pc:sldMkLst>
          <pc:docMk/>
          <pc:sldMk cId="1035298986" sldId="329"/>
        </pc:sldMkLst>
        <pc:spChg chg="mod">
          <ac:chgData name="Jeff Banham" userId="423d8ed8-7014-4682-9604-5a3673c5e126" providerId="ADAL" clId="{A9BC31AF-2EC6-4674-91CF-EF6A826823AF}" dt="2024-03-20T17:13:47.214" v="3083" actId="20577"/>
          <ac:spMkLst>
            <pc:docMk/>
            <pc:sldMk cId="1035298986" sldId="329"/>
            <ac:spMk id="7" creationId="{E9B55B43-B682-5CED-64AB-60AACADCBB88}"/>
          </ac:spMkLst>
        </pc:spChg>
        <pc:picChg chg="mod">
          <ac:chgData name="Jeff Banham" userId="423d8ed8-7014-4682-9604-5a3673c5e126" providerId="ADAL" clId="{A9BC31AF-2EC6-4674-91CF-EF6A826823AF}" dt="2024-03-20T17:13:50.774" v="3085" actId="1038"/>
          <ac:picMkLst>
            <pc:docMk/>
            <pc:sldMk cId="1035298986" sldId="329"/>
            <ac:picMk id="10" creationId="{FED570C0-1BD4-98AC-9E90-EABD9A965E92}"/>
          </ac:picMkLst>
        </pc:picChg>
      </pc:sldChg>
      <pc:sldChg chg="modSp mod">
        <pc:chgData name="Jeff Banham" userId="423d8ed8-7014-4682-9604-5a3673c5e126" providerId="ADAL" clId="{A9BC31AF-2EC6-4674-91CF-EF6A826823AF}" dt="2024-03-20T17:14:18.467" v="3087" actId="114"/>
        <pc:sldMkLst>
          <pc:docMk/>
          <pc:sldMk cId="4253569357" sldId="330"/>
        </pc:sldMkLst>
        <pc:spChg chg="mod">
          <ac:chgData name="Jeff Banham" userId="423d8ed8-7014-4682-9604-5a3673c5e126" providerId="ADAL" clId="{A9BC31AF-2EC6-4674-91CF-EF6A826823AF}" dt="2024-03-20T17:14:18.467" v="3087" actId="114"/>
          <ac:spMkLst>
            <pc:docMk/>
            <pc:sldMk cId="4253569357" sldId="330"/>
            <ac:spMk id="7" creationId="{E9B55B43-B682-5CED-64AB-60AACADCBB88}"/>
          </ac:spMkLst>
        </pc:spChg>
      </pc:sldChg>
      <pc:sldChg chg="modSp mod">
        <pc:chgData name="Jeff Banham" userId="423d8ed8-7014-4682-9604-5a3673c5e126" providerId="ADAL" clId="{A9BC31AF-2EC6-4674-91CF-EF6A826823AF}" dt="2024-03-20T17:14:40.821" v="3097" actId="20577"/>
        <pc:sldMkLst>
          <pc:docMk/>
          <pc:sldMk cId="2291920628" sldId="331"/>
        </pc:sldMkLst>
        <pc:spChg chg="mod">
          <ac:chgData name="Jeff Banham" userId="423d8ed8-7014-4682-9604-5a3673c5e126" providerId="ADAL" clId="{A9BC31AF-2EC6-4674-91CF-EF6A826823AF}" dt="2024-03-20T17:14:40.821" v="3097" actId="20577"/>
          <ac:spMkLst>
            <pc:docMk/>
            <pc:sldMk cId="2291920628" sldId="331"/>
            <ac:spMk id="7" creationId="{E9B55B43-B682-5CED-64AB-60AACADCBB88}"/>
          </ac:spMkLst>
        </pc:spChg>
      </pc:sldChg>
      <pc:sldChg chg="modSp mod">
        <pc:chgData name="Jeff Banham" userId="423d8ed8-7014-4682-9604-5a3673c5e126" providerId="ADAL" clId="{A9BC31AF-2EC6-4674-91CF-EF6A826823AF}" dt="2024-02-21T16:14:20.663" v="559" actId="20577"/>
        <pc:sldMkLst>
          <pc:docMk/>
          <pc:sldMk cId="1036159840" sldId="350"/>
        </pc:sldMkLst>
        <pc:spChg chg="mod">
          <ac:chgData name="Jeff Banham" userId="423d8ed8-7014-4682-9604-5a3673c5e126" providerId="ADAL" clId="{A9BC31AF-2EC6-4674-91CF-EF6A826823AF}" dt="2024-02-21T16:14:20.663" v="559" actId="20577"/>
          <ac:spMkLst>
            <pc:docMk/>
            <pc:sldMk cId="1036159840" sldId="350"/>
            <ac:spMk id="7" creationId="{E9B55B43-B682-5CED-64AB-60AACADCBB88}"/>
          </ac:spMkLst>
        </pc:spChg>
      </pc:sldChg>
      <pc:sldChg chg="modSp mod">
        <pc:chgData name="Jeff Banham" userId="423d8ed8-7014-4682-9604-5a3673c5e126" providerId="ADAL" clId="{A9BC31AF-2EC6-4674-91CF-EF6A826823AF}" dt="2024-02-21T14:17:49.704" v="369" actId="1076"/>
        <pc:sldMkLst>
          <pc:docMk/>
          <pc:sldMk cId="3647124252" sldId="353"/>
        </pc:sldMkLst>
        <pc:spChg chg="mod">
          <ac:chgData name="Jeff Banham" userId="423d8ed8-7014-4682-9604-5a3673c5e126" providerId="ADAL" clId="{A9BC31AF-2EC6-4674-91CF-EF6A826823AF}" dt="2024-02-21T14:17:49.704" v="369" actId="1076"/>
          <ac:spMkLst>
            <pc:docMk/>
            <pc:sldMk cId="3647124252" sldId="353"/>
            <ac:spMk id="967" creationId="{742D080D-F501-2505-E904-7B59DFC6132B}"/>
          </ac:spMkLst>
        </pc:spChg>
      </pc:sldChg>
      <pc:sldChg chg="modSp mod">
        <pc:chgData name="Jeff Banham" userId="423d8ed8-7014-4682-9604-5a3673c5e126" providerId="ADAL" clId="{A9BC31AF-2EC6-4674-91CF-EF6A826823AF}" dt="2024-03-21T12:20:50.662" v="3446" actId="20577"/>
        <pc:sldMkLst>
          <pc:docMk/>
          <pc:sldMk cId="3248538205" sldId="354"/>
        </pc:sldMkLst>
        <pc:spChg chg="mod">
          <ac:chgData name="Jeff Banham" userId="423d8ed8-7014-4682-9604-5a3673c5e126" providerId="ADAL" clId="{A9BC31AF-2EC6-4674-91CF-EF6A826823AF}" dt="2024-03-21T12:19:52.978" v="3439" actId="114"/>
          <ac:spMkLst>
            <pc:docMk/>
            <pc:sldMk cId="3248538205" sldId="354"/>
            <ac:spMk id="3" creationId="{9ACA67CF-B624-4351-CEF0-60CE9BE21236}"/>
          </ac:spMkLst>
        </pc:spChg>
        <pc:spChg chg="mod">
          <ac:chgData name="Jeff Banham" userId="423d8ed8-7014-4682-9604-5a3673c5e126" providerId="ADAL" clId="{A9BC31AF-2EC6-4674-91CF-EF6A826823AF}" dt="2024-03-21T12:20:33.232" v="3441" actId="1076"/>
          <ac:spMkLst>
            <pc:docMk/>
            <pc:sldMk cId="3248538205" sldId="354"/>
            <ac:spMk id="19" creationId="{658E4F4A-4909-A3F3-5094-D12A0F77320E}"/>
          </ac:spMkLst>
        </pc:spChg>
        <pc:spChg chg="mod">
          <ac:chgData name="Jeff Banham" userId="423d8ed8-7014-4682-9604-5a3673c5e126" providerId="ADAL" clId="{A9BC31AF-2EC6-4674-91CF-EF6A826823AF}" dt="2024-03-21T12:20:50.662" v="3446" actId="20577"/>
          <ac:spMkLst>
            <pc:docMk/>
            <pc:sldMk cId="3248538205" sldId="354"/>
            <ac:spMk id="22" creationId="{B3FAF072-A8CB-FD34-6006-DE1E1E1CD77A}"/>
          </ac:spMkLst>
        </pc:spChg>
        <pc:spChg chg="mod">
          <ac:chgData name="Jeff Banham" userId="423d8ed8-7014-4682-9604-5a3673c5e126" providerId="ADAL" clId="{A9BC31AF-2EC6-4674-91CF-EF6A826823AF}" dt="2024-03-21T12:20:46.217" v="3444" actId="20577"/>
          <ac:spMkLst>
            <pc:docMk/>
            <pc:sldMk cId="3248538205" sldId="354"/>
            <ac:spMk id="28" creationId="{6C0CB026-3C60-64DE-329E-B0B3B7BAB289}"/>
          </ac:spMkLst>
        </pc:spChg>
      </pc:sldChg>
      <pc:sldChg chg="modSp mod">
        <pc:chgData name="Jeff Banham" userId="423d8ed8-7014-4682-9604-5a3673c5e126" providerId="ADAL" clId="{A9BC31AF-2EC6-4674-91CF-EF6A826823AF}" dt="2024-03-20T16:58:43.730" v="2653" actId="20577"/>
        <pc:sldMkLst>
          <pc:docMk/>
          <pc:sldMk cId="29961556" sldId="356"/>
        </pc:sldMkLst>
        <pc:spChg chg="mod">
          <ac:chgData name="Jeff Banham" userId="423d8ed8-7014-4682-9604-5a3673c5e126" providerId="ADAL" clId="{A9BC31AF-2EC6-4674-91CF-EF6A826823AF}" dt="2024-03-20T16:58:43.730" v="2653" actId="20577"/>
          <ac:spMkLst>
            <pc:docMk/>
            <pc:sldMk cId="29961556" sldId="356"/>
            <ac:spMk id="3" creationId="{BB12470C-E272-75C9-4D03-C8FECB3BBC42}"/>
          </ac:spMkLst>
        </pc:spChg>
      </pc:sldChg>
      <pc:sldChg chg="addSp modSp mod">
        <pc:chgData name="Jeff Banham" userId="423d8ed8-7014-4682-9604-5a3673c5e126" providerId="ADAL" clId="{A9BC31AF-2EC6-4674-91CF-EF6A826823AF}" dt="2024-03-20T17:07:13.808" v="2913" actId="113"/>
        <pc:sldMkLst>
          <pc:docMk/>
          <pc:sldMk cId="1160861544" sldId="360"/>
        </pc:sldMkLst>
        <pc:spChg chg="mod">
          <ac:chgData name="Jeff Banham" userId="423d8ed8-7014-4682-9604-5a3673c5e126" providerId="ADAL" clId="{A9BC31AF-2EC6-4674-91CF-EF6A826823AF}" dt="2024-03-20T17:07:13.808" v="2913" actId="113"/>
          <ac:spMkLst>
            <pc:docMk/>
            <pc:sldMk cId="1160861544" sldId="360"/>
            <ac:spMk id="3" creationId="{D3065ECC-B809-690F-FABE-14EEB4B02875}"/>
          </ac:spMkLst>
        </pc:spChg>
        <pc:spChg chg="add mod">
          <ac:chgData name="Jeff Banham" userId="423d8ed8-7014-4682-9604-5a3673c5e126" providerId="ADAL" clId="{A9BC31AF-2EC6-4674-91CF-EF6A826823AF}" dt="2024-03-08T19:22:55.687" v="891" actId="1076"/>
          <ac:spMkLst>
            <pc:docMk/>
            <pc:sldMk cId="1160861544" sldId="360"/>
            <ac:spMk id="4" creationId="{9276E2ED-C08C-637D-626C-5FF0B3D4A0E2}"/>
          </ac:spMkLst>
        </pc:spChg>
      </pc:sldChg>
      <pc:sldChg chg="modSp mod">
        <pc:chgData name="Jeff Banham" userId="423d8ed8-7014-4682-9604-5a3673c5e126" providerId="ADAL" clId="{A9BC31AF-2EC6-4674-91CF-EF6A826823AF}" dt="2024-03-20T13:25:02.743" v="1671" actId="2711"/>
        <pc:sldMkLst>
          <pc:docMk/>
          <pc:sldMk cId="486990936" sldId="366"/>
        </pc:sldMkLst>
        <pc:spChg chg="mod">
          <ac:chgData name="Jeff Banham" userId="423d8ed8-7014-4682-9604-5a3673c5e126" providerId="ADAL" clId="{A9BC31AF-2EC6-4674-91CF-EF6A826823AF}" dt="2024-03-20T13:25:02.743" v="1671" actId="2711"/>
          <ac:spMkLst>
            <pc:docMk/>
            <pc:sldMk cId="486990936" sldId="366"/>
            <ac:spMk id="967" creationId="{A250E6AF-F71F-5C80-93AE-309E58A38C79}"/>
          </ac:spMkLst>
        </pc:spChg>
      </pc:sldChg>
      <pc:sldChg chg="modSp mod">
        <pc:chgData name="Jeff Banham" userId="423d8ed8-7014-4682-9604-5a3673c5e126" providerId="ADAL" clId="{A9BC31AF-2EC6-4674-91CF-EF6A826823AF}" dt="2024-03-20T17:11:33.887" v="3058" actId="404"/>
        <pc:sldMkLst>
          <pc:docMk/>
          <pc:sldMk cId="1445812071" sldId="369"/>
        </pc:sldMkLst>
        <pc:spChg chg="mod">
          <ac:chgData name="Jeff Banham" userId="423d8ed8-7014-4682-9604-5a3673c5e126" providerId="ADAL" clId="{A9BC31AF-2EC6-4674-91CF-EF6A826823AF}" dt="2024-03-20T17:11:33.887" v="3058" actId="404"/>
          <ac:spMkLst>
            <pc:docMk/>
            <pc:sldMk cId="1445812071" sldId="369"/>
            <ac:spMk id="967" creationId="{C8CBF8EA-F879-50AE-4F0C-A9CC835CF732}"/>
          </ac:spMkLst>
        </pc:spChg>
      </pc:sldChg>
      <pc:sldChg chg="modSp mod">
        <pc:chgData name="Jeff Banham" userId="423d8ed8-7014-4682-9604-5a3673c5e126" providerId="ADAL" clId="{A9BC31AF-2EC6-4674-91CF-EF6A826823AF}" dt="2024-03-20T17:17:38.936" v="3188" actId="207"/>
        <pc:sldMkLst>
          <pc:docMk/>
          <pc:sldMk cId="815202607" sldId="380"/>
        </pc:sldMkLst>
        <pc:spChg chg="mod">
          <ac:chgData name="Jeff Banham" userId="423d8ed8-7014-4682-9604-5a3673c5e126" providerId="ADAL" clId="{A9BC31AF-2EC6-4674-91CF-EF6A826823AF}" dt="2024-03-20T17:17:38.936" v="3188" actId="207"/>
          <ac:spMkLst>
            <pc:docMk/>
            <pc:sldMk cId="815202607" sldId="380"/>
            <ac:spMk id="9" creationId="{6DD0623A-E3C0-F2DA-B4A8-D532E2F02C99}"/>
          </ac:spMkLst>
        </pc:spChg>
      </pc:sldChg>
      <pc:sldChg chg="addSp delSp modSp add mod setBg">
        <pc:chgData name="Jeff Banham" userId="423d8ed8-7014-4682-9604-5a3673c5e126" providerId="ADAL" clId="{A9BC31AF-2EC6-4674-91CF-EF6A826823AF}" dt="2024-03-21T12:27:49.608" v="3570" actId="20577"/>
        <pc:sldMkLst>
          <pc:docMk/>
          <pc:sldMk cId="2198975403" sldId="382"/>
        </pc:sldMkLst>
        <pc:spChg chg="mod">
          <ac:chgData name="Jeff Banham" userId="423d8ed8-7014-4682-9604-5a3673c5e126" providerId="ADAL" clId="{A9BC31AF-2EC6-4674-91CF-EF6A826823AF}" dt="2024-03-21T12:27:49.608" v="3570" actId="20577"/>
          <ac:spMkLst>
            <pc:docMk/>
            <pc:sldMk cId="2198975403" sldId="382"/>
            <ac:spMk id="3" creationId="{D678EA7A-6610-37FE-5D27-062AD7A4B779}"/>
          </ac:spMkLst>
        </pc:spChg>
        <pc:spChg chg="add del mod">
          <ac:chgData name="Jeff Banham" userId="423d8ed8-7014-4682-9604-5a3673c5e126" providerId="ADAL" clId="{A9BC31AF-2EC6-4674-91CF-EF6A826823AF}" dt="2024-03-21T12:24:47.941" v="3480" actId="478"/>
          <ac:spMkLst>
            <pc:docMk/>
            <pc:sldMk cId="2198975403" sldId="382"/>
            <ac:spMk id="4" creationId="{3E862ADA-F078-DCC3-5D96-0B5382B4E541}"/>
          </ac:spMkLst>
        </pc:spChg>
        <pc:spChg chg="add mod">
          <ac:chgData name="Jeff Banham" userId="423d8ed8-7014-4682-9604-5a3673c5e126" providerId="ADAL" clId="{A9BC31AF-2EC6-4674-91CF-EF6A826823AF}" dt="2024-03-21T12:26:08.171" v="3494" actId="1076"/>
          <ac:spMkLst>
            <pc:docMk/>
            <pc:sldMk cId="2198975403" sldId="382"/>
            <ac:spMk id="8" creationId="{20F36994-54DF-BDAE-13BA-BA954A667C7F}"/>
          </ac:spMkLst>
        </pc:spChg>
        <pc:spChg chg="add mod">
          <ac:chgData name="Jeff Banham" userId="423d8ed8-7014-4682-9604-5a3673c5e126" providerId="ADAL" clId="{A9BC31AF-2EC6-4674-91CF-EF6A826823AF}" dt="2024-03-21T12:26:13.732" v="3496" actId="20577"/>
          <ac:spMkLst>
            <pc:docMk/>
            <pc:sldMk cId="2198975403" sldId="382"/>
            <ac:spMk id="9" creationId="{57408035-1915-6A9E-F694-50CBF0C64F72}"/>
          </ac:spMkLst>
        </pc:spChg>
        <pc:spChg chg="del">
          <ac:chgData name="Jeff Banham" userId="423d8ed8-7014-4682-9604-5a3673c5e126" providerId="ADAL" clId="{A9BC31AF-2EC6-4674-91CF-EF6A826823AF}" dt="2024-02-21T14:16:21.528" v="301" actId="478"/>
          <ac:spMkLst>
            <pc:docMk/>
            <pc:sldMk cId="2198975403" sldId="382"/>
            <ac:spMk id="10" creationId="{D912871C-B421-C5B4-99EF-5AD5E94E7083}"/>
          </ac:spMkLst>
        </pc:spChg>
        <pc:spChg chg="del">
          <ac:chgData name="Jeff Banham" userId="423d8ed8-7014-4682-9604-5a3673c5e126" providerId="ADAL" clId="{A9BC31AF-2EC6-4674-91CF-EF6A826823AF}" dt="2024-02-21T14:16:22.591" v="302" actId="478"/>
          <ac:spMkLst>
            <pc:docMk/>
            <pc:sldMk cId="2198975403" sldId="382"/>
            <ac:spMk id="11" creationId="{41066EE8-CA5C-6B08-0F2E-ECBC9A617053}"/>
          </ac:spMkLst>
        </pc:spChg>
        <pc:spChg chg="mod">
          <ac:chgData name="Jeff Banham" userId="423d8ed8-7014-4682-9604-5a3673c5e126" providerId="ADAL" clId="{A9BC31AF-2EC6-4674-91CF-EF6A826823AF}" dt="2024-03-21T12:25:29.278" v="3489" actId="1076"/>
          <ac:spMkLst>
            <pc:docMk/>
            <pc:sldMk cId="2198975403" sldId="382"/>
            <ac:spMk id="18" creationId="{75DDBC1D-EB4C-63BF-3CFE-8B492186B9D3}"/>
          </ac:spMkLst>
        </pc:spChg>
        <pc:spChg chg="mod">
          <ac:chgData name="Jeff Banham" userId="423d8ed8-7014-4682-9604-5a3673c5e126" providerId="ADAL" clId="{A9BC31AF-2EC6-4674-91CF-EF6A826823AF}" dt="2024-03-21T12:25:06.166" v="3483" actId="1076"/>
          <ac:spMkLst>
            <pc:docMk/>
            <pc:sldMk cId="2198975403" sldId="382"/>
            <ac:spMk id="19" creationId="{A7A64539-B24C-54A4-7E8B-3487C1FFBC95}"/>
          </ac:spMkLst>
        </pc:spChg>
        <pc:spChg chg="mod">
          <ac:chgData name="Jeff Banham" userId="423d8ed8-7014-4682-9604-5a3673c5e126" providerId="ADAL" clId="{A9BC31AF-2EC6-4674-91CF-EF6A826823AF}" dt="2024-03-21T12:25:23.084" v="3487" actId="1076"/>
          <ac:spMkLst>
            <pc:docMk/>
            <pc:sldMk cId="2198975403" sldId="382"/>
            <ac:spMk id="20" creationId="{A8BC4477-02D8-E4E6-6B45-9710FB9E090A}"/>
          </ac:spMkLst>
        </pc:spChg>
        <pc:spChg chg="mod">
          <ac:chgData name="Jeff Banham" userId="423d8ed8-7014-4682-9604-5a3673c5e126" providerId="ADAL" clId="{A9BC31AF-2EC6-4674-91CF-EF6A826823AF}" dt="2024-03-21T12:25:25.413" v="3488" actId="1076"/>
          <ac:spMkLst>
            <pc:docMk/>
            <pc:sldMk cId="2198975403" sldId="382"/>
            <ac:spMk id="21" creationId="{A79149B0-B8DC-FF7A-07DB-C32A472D36D7}"/>
          </ac:spMkLst>
        </pc:spChg>
        <pc:spChg chg="mod">
          <ac:chgData name="Jeff Banham" userId="423d8ed8-7014-4682-9604-5a3673c5e126" providerId="ADAL" clId="{A9BC31AF-2EC6-4674-91CF-EF6A826823AF}" dt="2024-03-21T12:25:45.751" v="3492" actId="1037"/>
          <ac:spMkLst>
            <pc:docMk/>
            <pc:sldMk cId="2198975403" sldId="382"/>
            <ac:spMk id="22" creationId="{5FBAA83F-324B-E775-BA25-9D9D828789C7}"/>
          </ac:spMkLst>
        </pc:spChg>
        <pc:spChg chg="mod">
          <ac:chgData name="Jeff Banham" userId="423d8ed8-7014-4682-9604-5a3673c5e126" providerId="ADAL" clId="{A9BC31AF-2EC6-4674-91CF-EF6A826823AF}" dt="2024-03-21T12:25:09.535" v="3484" actId="1076"/>
          <ac:spMkLst>
            <pc:docMk/>
            <pc:sldMk cId="2198975403" sldId="382"/>
            <ac:spMk id="23" creationId="{FB073D4D-1885-D60B-6349-D065DB624897}"/>
          </ac:spMkLst>
        </pc:spChg>
        <pc:spChg chg="del">
          <ac:chgData name="Jeff Banham" userId="423d8ed8-7014-4682-9604-5a3673c5e126" providerId="ADAL" clId="{A9BC31AF-2EC6-4674-91CF-EF6A826823AF}" dt="2024-02-21T14:16:26.096" v="304" actId="478"/>
          <ac:spMkLst>
            <pc:docMk/>
            <pc:sldMk cId="2198975403" sldId="382"/>
            <ac:spMk id="24" creationId="{5A7AAB46-57A4-7F14-B4AC-D821B9F0A81D}"/>
          </ac:spMkLst>
        </pc:spChg>
        <pc:spChg chg="del">
          <ac:chgData name="Jeff Banham" userId="423d8ed8-7014-4682-9604-5a3673c5e126" providerId="ADAL" clId="{A9BC31AF-2EC6-4674-91CF-EF6A826823AF}" dt="2024-02-21T14:16:24.512" v="303" actId="478"/>
          <ac:spMkLst>
            <pc:docMk/>
            <pc:sldMk cId="2198975403" sldId="382"/>
            <ac:spMk id="25" creationId="{83FA1F47-E8B4-CE1D-215F-553DA513171B}"/>
          </ac:spMkLst>
        </pc:spChg>
        <pc:picChg chg="add mod">
          <ac:chgData name="Jeff Banham" userId="423d8ed8-7014-4682-9604-5a3673c5e126" providerId="ADAL" clId="{A9BC31AF-2EC6-4674-91CF-EF6A826823AF}" dt="2024-03-21T12:25:13.357" v="3485" actId="1076"/>
          <ac:picMkLst>
            <pc:docMk/>
            <pc:sldMk cId="2198975403" sldId="382"/>
            <ac:picMk id="7" creationId="{AF4AF2CC-B0F1-05F7-C4E4-549565BF7852}"/>
          </ac:picMkLst>
        </pc:picChg>
        <pc:picChg chg="del">
          <ac:chgData name="Jeff Banham" userId="423d8ed8-7014-4682-9604-5a3673c5e126" providerId="ADAL" clId="{A9BC31AF-2EC6-4674-91CF-EF6A826823AF}" dt="2024-02-21T14:15:38.993" v="291" actId="478"/>
          <ac:picMkLst>
            <pc:docMk/>
            <pc:sldMk cId="2198975403" sldId="382"/>
            <ac:picMk id="7" creationId="{CD369883-171B-9E17-B22F-60279DD37041}"/>
          </ac:picMkLst>
        </pc:picChg>
        <pc:picChg chg="del">
          <ac:chgData name="Jeff Banham" userId="423d8ed8-7014-4682-9604-5a3673c5e126" providerId="ADAL" clId="{A9BC31AF-2EC6-4674-91CF-EF6A826823AF}" dt="2024-02-21T14:15:40.400" v="292" actId="478"/>
          <ac:picMkLst>
            <pc:docMk/>
            <pc:sldMk cId="2198975403" sldId="382"/>
            <ac:picMk id="9" creationId="{5EA08F1D-300A-FE73-A4FA-56AE70B7CC1C}"/>
          </ac:picMkLst>
        </pc:picChg>
        <pc:picChg chg="mod">
          <ac:chgData name="Jeff Banham" userId="423d8ed8-7014-4682-9604-5a3673c5e126" providerId="ADAL" clId="{A9BC31AF-2EC6-4674-91CF-EF6A826823AF}" dt="2024-03-21T12:25:18.926" v="3486" actId="1076"/>
          <ac:picMkLst>
            <pc:docMk/>
            <pc:sldMk cId="2198975403" sldId="382"/>
            <ac:picMk id="15" creationId="{B5B130D4-F99C-467D-1D7C-E6F3A387FBE0}"/>
          </ac:picMkLst>
        </pc:picChg>
        <pc:picChg chg="mod">
          <ac:chgData name="Jeff Banham" userId="423d8ed8-7014-4682-9604-5a3673c5e126" providerId="ADAL" clId="{A9BC31AF-2EC6-4674-91CF-EF6A826823AF}" dt="2024-03-21T12:25:01.567" v="3482" actId="1076"/>
          <ac:picMkLst>
            <pc:docMk/>
            <pc:sldMk cId="2198975403" sldId="382"/>
            <ac:picMk id="17" creationId="{E37353E6-9ED4-0CA0-6978-27C8E3F5A180}"/>
          </ac:picMkLst>
        </pc:picChg>
      </pc:sldChg>
      <pc:sldChg chg="add setBg">
        <pc:chgData name="Jeff Banham" userId="423d8ed8-7014-4682-9604-5a3673c5e126" providerId="ADAL" clId="{A9BC31AF-2EC6-4674-91CF-EF6A826823AF}" dt="2024-02-08T16:41:06.196" v="1"/>
        <pc:sldMkLst>
          <pc:docMk/>
          <pc:sldMk cId="2426397825" sldId="382"/>
        </pc:sldMkLst>
      </pc:sldChg>
      <pc:sldChg chg="addSp delSp modSp add mod setBg">
        <pc:chgData name="Jeff Banham" userId="423d8ed8-7014-4682-9604-5a3673c5e126" providerId="ADAL" clId="{A9BC31AF-2EC6-4674-91CF-EF6A826823AF}" dt="2024-03-21T12:21:14.902" v="3476" actId="20577"/>
        <pc:sldMkLst>
          <pc:docMk/>
          <pc:sldMk cId="1373936387" sldId="383"/>
        </pc:sldMkLst>
        <pc:spChg chg="mod">
          <ac:chgData name="Jeff Banham" userId="423d8ed8-7014-4682-9604-5a3673c5e126" providerId="ADAL" clId="{A9BC31AF-2EC6-4674-91CF-EF6A826823AF}" dt="2024-03-21T12:21:14.902" v="3476" actId="20577"/>
          <ac:spMkLst>
            <pc:docMk/>
            <pc:sldMk cId="1373936387" sldId="383"/>
            <ac:spMk id="3" creationId="{9ACA67CF-B624-4351-CEF0-60CE9BE21236}"/>
          </ac:spMkLst>
        </pc:spChg>
        <pc:spChg chg="add mod">
          <ac:chgData name="Jeff Banham" userId="423d8ed8-7014-4682-9604-5a3673c5e126" providerId="ADAL" clId="{A9BC31AF-2EC6-4674-91CF-EF6A826823AF}" dt="2024-03-21T12:16:37.250" v="3253" actId="1076"/>
          <ac:spMkLst>
            <pc:docMk/>
            <pc:sldMk cId="1373936387" sldId="383"/>
            <ac:spMk id="7" creationId="{BBC7590B-C91C-B875-461B-2480B35DC666}"/>
          </ac:spMkLst>
        </pc:spChg>
        <pc:spChg chg="del mod ord">
          <ac:chgData name="Jeff Banham" userId="423d8ed8-7014-4682-9604-5a3673c5e126" providerId="ADAL" clId="{A9BC31AF-2EC6-4674-91CF-EF6A826823AF}" dt="2024-03-21T12:16:28.076" v="3251" actId="478"/>
          <ac:spMkLst>
            <pc:docMk/>
            <pc:sldMk cId="1373936387" sldId="383"/>
            <ac:spMk id="13" creationId="{F78B83FB-AFBF-E73D-A3DD-3F9A0006F2DE}"/>
          </ac:spMkLst>
        </pc:spChg>
        <pc:spChg chg="mod ord">
          <ac:chgData name="Jeff Banham" userId="423d8ed8-7014-4682-9604-5a3673c5e126" providerId="ADAL" clId="{A9BC31AF-2EC6-4674-91CF-EF6A826823AF}" dt="2024-03-21T12:16:00.296" v="3246" actId="1076"/>
          <ac:spMkLst>
            <pc:docMk/>
            <pc:sldMk cId="1373936387" sldId="383"/>
            <ac:spMk id="14" creationId="{D4B7C30E-F3C7-3335-772D-8B5A8627C693}"/>
          </ac:spMkLst>
        </pc:spChg>
        <pc:spChg chg="mod ord">
          <ac:chgData name="Jeff Banham" userId="423d8ed8-7014-4682-9604-5a3673c5e126" providerId="ADAL" clId="{A9BC31AF-2EC6-4674-91CF-EF6A826823AF}" dt="2024-03-21T12:16:11.784" v="3248" actId="1076"/>
          <ac:spMkLst>
            <pc:docMk/>
            <pc:sldMk cId="1373936387" sldId="383"/>
            <ac:spMk id="19" creationId="{658E4F4A-4909-A3F3-5094-D12A0F77320E}"/>
          </ac:spMkLst>
        </pc:spChg>
        <pc:spChg chg="mod ord">
          <ac:chgData name="Jeff Banham" userId="423d8ed8-7014-4682-9604-5a3673c5e126" providerId="ADAL" clId="{A9BC31AF-2EC6-4674-91CF-EF6A826823AF}" dt="2024-03-21T12:16:04.345" v="3247" actId="1076"/>
          <ac:spMkLst>
            <pc:docMk/>
            <pc:sldMk cId="1373936387" sldId="383"/>
            <ac:spMk id="20" creationId="{B76E8A02-FEDD-6BB2-E78E-2A865B65A52D}"/>
          </ac:spMkLst>
        </pc:spChg>
        <pc:spChg chg="mod ord">
          <ac:chgData name="Jeff Banham" userId="423d8ed8-7014-4682-9604-5a3673c5e126" providerId="ADAL" clId="{A9BC31AF-2EC6-4674-91CF-EF6A826823AF}" dt="2024-03-21T12:16:16.184" v="3249" actId="1076"/>
          <ac:spMkLst>
            <pc:docMk/>
            <pc:sldMk cId="1373936387" sldId="383"/>
            <ac:spMk id="21" creationId="{056FD464-2159-837C-BB00-1ACCF072586C}"/>
          </ac:spMkLst>
        </pc:spChg>
        <pc:spChg chg="mod ord">
          <ac:chgData name="Jeff Banham" userId="423d8ed8-7014-4682-9604-5a3673c5e126" providerId="ADAL" clId="{A9BC31AF-2EC6-4674-91CF-EF6A826823AF}" dt="2024-03-21T12:16:42.264" v="3254" actId="1076"/>
          <ac:spMkLst>
            <pc:docMk/>
            <pc:sldMk cId="1373936387" sldId="383"/>
            <ac:spMk id="22" creationId="{B3FAF072-A8CB-FD34-6006-DE1E1E1CD77A}"/>
          </ac:spMkLst>
        </pc:spChg>
        <pc:spChg chg="mod ord">
          <ac:chgData name="Jeff Banham" userId="423d8ed8-7014-4682-9604-5a3673c5e126" providerId="ADAL" clId="{A9BC31AF-2EC6-4674-91CF-EF6A826823AF}" dt="2024-03-21T12:16:48.726" v="3255" actId="1076"/>
          <ac:spMkLst>
            <pc:docMk/>
            <pc:sldMk cId="1373936387" sldId="383"/>
            <ac:spMk id="26" creationId="{3CF3AAB1-E1D7-DA5F-6F89-1E708EFBE05E}"/>
          </ac:spMkLst>
        </pc:spChg>
        <pc:spChg chg="del ord">
          <ac:chgData name="Jeff Banham" userId="423d8ed8-7014-4682-9604-5a3673c5e126" providerId="ADAL" clId="{A9BC31AF-2EC6-4674-91CF-EF6A826823AF}" dt="2024-03-21T12:16:54.392" v="3257" actId="478"/>
          <ac:spMkLst>
            <pc:docMk/>
            <pc:sldMk cId="1373936387" sldId="383"/>
            <ac:spMk id="27" creationId="{17EEA190-340D-F613-6C5B-75AACFA1152A}"/>
          </ac:spMkLst>
        </pc:spChg>
        <pc:spChg chg="mod ord">
          <ac:chgData name="Jeff Banham" userId="423d8ed8-7014-4682-9604-5a3673c5e126" providerId="ADAL" clId="{A9BC31AF-2EC6-4674-91CF-EF6A826823AF}" dt="2024-03-21T12:16:52.721" v="3256" actId="1076"/>
          <ac:spMkLst>
            <pc:docMk/>
            <pc:sldMk cId="1373936387" sldId="383"/>
            <ac:spMk id="28" creationId="{6C0CB026-3C60-64DE-329E-B0B3B7BAB289}"/>
          </ac:spMkLst>
        </pc:spChg>
        <pc:spChg chg="del ord">
          <ac:chgData name="Jeff Banham" userId="423d8ed8-7014-4682-9604-5a3673c5e126" providerId="ADAL" clId="{A9BC31AF-2EC6-4674-91CF-EF6A826823AF}" dt="2024-03-21T12:16:55.290" v="3258" actId="478"/>
          <ac:spMkLst>
            <pc:docMk/>
            <pc:sldMk cId="1373936387" sldId="383"/>
            <ac:spMk id="29" creationId="{4855C99E-F7E7-F447-E5B5-C4B489BB7984}"/>
          </ac:spMkLst>
        </pc:spChg>
        <pc:spChg chg="ord">
          <ac:chgData name="Jeff Banham" userId="423d8ed8-7014-4682-9604-5a3673c5e126" providerId="ADAL" clId="{A9BC31AF-2EC6-4674-91CF-EF6A826823AF}" dt="2024-03-21T12:15:37.899" v="3241" actId="166"/>
          <ac:spMkLst>
            <pc:docMk/>
            <pc:sldMk cId="1373936387" sldId="383"/>
            <ac:spMk id="803" creationId="{41AECB85-9FDC-E8BB-4B18-8CC10AF72484}"/>
          </ac:spMkLst>
        </pc:spChg>
        <pc:picChg chg="add mod">
          <ac:chgData name="Jeff Banham" userId="423d8ed8-7014-4682-9604-5a3673c5e126" providerId="ADAL" clId="{A9BC31AF-2EC6-4674-91CF-EF6A826823AF}" dt="2024-03-21T12:15:56.319" v="3245" actId="1076"/>
          <ac:picMkLst>
            <pc:docMk/>
            <pc:sldMk cId="1373936387" sldId="383"/>
            <ac:picMk id="6" creationId="{DA4E3668-5C49-3657-8FE7-1F2926B448FB}"/>
          </ac:picMkLst>
        </pc:picChg>
        <pc:picChg chg="del">
          <ac:chgData name="Jeff Banham" userId="423d8ed8-7014-4682-9604-5a3673c5e126" providerId="ADAL" clId="{A9BC31AF-2EC6-4674-91CF-EF6A826823AF}" dt="2024-02-21T14:20:41.194" v="401" actId="478"/>
          <ac:picMkLst>
            <pc:docMk/>
            <pc:sldMk cId="1373936387" sldId="383"/>
            <ac:picMk id="10" creationId="{A44C2F24-0D14-9FE8-FA95-91DF5BA7C956}"/>
          </ac:picMkLst>
        </pc:picChg>
        <pc:picChg chg="del">
          <ac:chgData name="Jeff Banham" userId="423d8ed8-7014-4682-9604-5a3673c5e126" providerId="ADAL" clId="{A9BC31AF-2EC6-4674-91CF-EF6A826823AF}" dt="2024-03-20T16:55:51.440" v="2580" actId="478"/>
          <ac:picMkLst>
            <pc:docMk/>
            <pc:sldMk cId="1373936387" sldId="383"/>
            <ac:picMk id="12" creationId="{CFE3463F-70F0-5997-00B9-A86139463CBF}"/>
          </ac:picMkLst>
        </pc:picChg>
        <pc:picChg chg="del">
          <ac:chgData name="Jeff Banham" userId="423d8ed8-7014-4682-9604-5a3673c5e126" providerId="ADAL" clId="{A9BC31AF-2EC6-4674-91CF-EF6A826823AF}" dt="2024-02-21T14:20:42.191" v="402" actId="478"/>
          <ac:picMkLst>
            <pc:docMk/>
            <pc:sldMk cId="1373936387" sldId="383"/>
            <ac:picMk id="16" creationId="{A1139215-A331-B0FE-0246-B37EC0019CF7}"/>
          </ac:picMkLst>
        </pc:picChg>
        <pc:picChg chg="del">
          <ac:chgData name="Jeff Banham" userId="423d8ed8-7014-4682-9604-5a3673c5e126" providerId="ADAL" clId="{A9BC31AF-2EC6-4674-91CF-EF6A826823AF}" dt="2024-02-21T14:20:43.062" v="403" actId="478"/>
          <ac:picMkLst>
            <pc:docMk/>
            <pc:sldMk cId="1373936387" sldId="383"/>
            <ac:picMk id="18" creationId="{78110622-0190-B6C8-36D5-E22066A48CB8}"/>
          </ac:picMkLst>
        </pc:picChg>
      </pc:sldChg>
      <pc:sldChg chg="delSp new del mod">
        <pc:chgData name="Jeff Banham" userId="423d8ed8-7014-4682-9604-5a3673c5e126" providerId="ADAL" clId="{A9BC31AF-2EC6-4674-91CF-EF6A826823AF}" dt="2024-03-07T13:51:16.654" v="562" actId="47"/>
        <pc:sldMkLst>
          <pc:docMk/>
          <pc:sldMk cId="1689067689" sldId="384"/>
        </pc:sldMkLst>
        <pc:spChg chg="del">
          <ac:chgData name="Jeff Banham" userId="423d8ed8-7014-4682-9604-5a3673c5e126" providerId="ADAL" clId="{A9BC31AF-2EC6-4674-91CF-EF6A826823AF}" dt="2024-03-07T13:51:15.314" v="561" actId="478"/>
          <ac:spMkLst>
            <pc:docMk/>
            <pc:sldMk cId="1689067689" sldId="384"/>
            <ac:spMk id="3" creationId="{450C29D1-639E-2F4B-F134-3C9EC537EE50}"/>
          </ac:spMkLst>
        </pc:spChg>
      </pc:sldChg>
      <pc:sldChg chg="addSp delSp modSp add mod ord setBg">
        <pc:chgData name="Jeff Banham" userId="423d8ed8-7014-4682-9604-5a3673c5e126" providerId="ADAL" clId="{A9BC31AF-2EC6-4674-91CF-EF6A826823AF}" dt="2024-03-08T19:08:54.354" v="574"/>
        <pc:sldMkLst>
          <pc:docMk/>
          <pc:sldMk cId="1891307386" sldId="384"/>
        </pc:sldMkLst>
        <pc:spChg chg="del">
          <ac:chgData name="Jeff Banham" userId="423d8ed8-7014-4682-9604-5a3673c5e126" providerId="ADAL" clId="{A9BC31AF-2EC6-4674-91CF-EF6A826823AF}" dt="2024-03-07T13:52:05.194" v="565" actId="478"/>
          <ac:spMkLst>
            <pc:docMk/>
            <pc:sldMk cId="1891307386" sldId="384"/>
            <ac:spMk id="2" creationId="{737D3F9E-6B8E-21DB-4586-D9196178C0A0}"/>
          </ac:spMkLst>
        </pc:spChg>
        <pc:spChg chg="del">
          <ac:chgData name="Jeff Banham" userId="423d8ed8-7014-4682-9604-5a3673c5e126" providerId="ADAL" clId="{A9BC31AF-2EC6-4674-91CF-EF6A826823AF}" dt="2024-03-07T13:52:05.194" v="565" actId="478"/>
          <ac:spMkLst>
            <pc:docMk/>
            <pc:sldMk cId="1891307386" sldId="384"/>
            <ac:spMk id="3" creationId="{7EE4EEE4-C052-7AF6-D42B-750A00DEEF3E}"/>
          </ac:spMkLst>
        </pc:spChg>
        <pc:spChg chg="del">
          <ac:chgData name="Jeff Banham" userId="423d8ed8-7014-4682-9604-5a3673c5e126" providerId="ADAL" clId="{A9BC31AF-2EC6-4674-91CF-EF6A826823AF}" dt="2024-03-07T13:52:05.194" v="565" actId="478"/>
          <ac:spMkLst>
            <pc:docMk/>
            <pc:sldMk cId="1891307386" sldId="384"/>
            <ac:spMk id="4" creationId="{8FCEB183-E1F0-55F7-451E-231EB988B215}"/>
          </ac:spMkLst>
        </pc:spChg>
        <pc:spChg chg="del">
          <ac:chgData name="Jeff Banham" userId="423d8ed8-7014-4682-9604-5a3673c5e126" providerId="ADAL" clId="{A9BC31AF-2EC6-4674-91CF-EF6A826823AF}" dt="2024-03-07T13:52:05.194" v="565" actId="478"/>
          <ac:spMkLst>
            <pc:docMk/>
            <pc:sldMk cId="1891307386" sldId="384"/>
            <ac:spMk id="5" creationId="{19359FF5-2145-E8A3-F254-C552330303CA}"/>
          </ac:spMkLst>
        </pc:spChg>
        <pc:spChg chg="del">
          <ac:chgData name="Jeff Banham" userId="423d8ed8-7014-4682-9604-5a3673c5e126" providerId="ADAL" clId="{A9BC31AF-2EC6-4674-91CF-EF6A826823AF}" dt="2024-03-07T13:52:05.194" v="565" actId="478"/>
          <ac:spMkLst>
            <pc:docMk/>
            <pc:sldMk cId="1891307386" sldId="384"/>
            <ac:spMk id="6" creationId="{A08DBEF4-FFE6-C927-0372-1398A131D342}"/>
          </ac:spMkLst>
        </pc:spChg>
        <pc:spChg chg="del">
          <ac:chgData name="Jeff Banham" userId="423d8ed8-7014-4682-9604-5a3673c5e126" providerId="ADAL" clId="{A9BC31AF-2EC6-4674-91CF-EF6A826823AF}" dt="2024-03-07T13:52:05.194" v="565" actId="478"/>
          <ac:spMkLst>
            <pc:docMk/>
            <pc:sldMk cId="1891307386" sldId="384"/>
            <ac:spMk id="7" creationId="{BC2BDD49-3CE2-F4A7-0EBE-2B18E6FC9A3F}"/>
          </ac:spMkLst>
        </pc:spChg>
        <pc:spChg chg="del">
          <ac:chgData name="Jeff Banham" userId="423d8ed8-7014-4682-9604-5a3673c5e126" providerId="ADAL" clId="{A9BC31AF-2EC6-4674-91CF-EF6A826823AF}" dt="2024-03-07T13:52:05.194" v="565" actId="478"/>
          <ac:spMkLst>
            <pc:docMk/>
            <pc:sldMk cId="1891307386" sldId="384"/>
            <ac:spMk id="967" creationId="{AF576489-8C61-588A-2A0E-895E8DFC7962}"/>
          </ac:spMkLst>
        </pc:spChg>
        <pc:spChg chg="del">
          <ac:chgData name="Jeff Banham" userId="423d8ed8-7014-4682-9604-5a3673c5e126" providerId="ADAL" clId="{A9BC31AF-2EC6-4674-91CF-EF6A826823AF}" dt="2024-03-07T13:52:05.194" v="565" actId="478"/>
          <ac:spMkLst>
            <pc:docMk/>
            <pc:sldMk cId="1891307386" sldId="384"/>
            <ac:spMk id="979"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980"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981"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982"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1047"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1048"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1049"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1050"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1051"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1052"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1053" creationId="{00000000-0000-0000-0000-000000000000}"/>
          </ac:spMkLst>
        </pc:spChg>
        <pc:spChg chg="del">
          <ac:chgData name="Jeff Banham" userId="423d8ed8-7014-4682-9604-5a3673c5e126" providerId="ADAL" clId="{A9BC31AF-2EC6-4674-91CF-EF6A826823AF}" dt="2024-03-07T13:52:05.194" v="565" actId="478"/>
          <ac:spMkLst>
            <pc:docMk/>
            <pc:sldMk cId="1891307386" sldId="384"/>
            <ac:spMk id="1057" creationId="{9418817B-22FB-DCB6-1B4B-20FC1BEB1D1D}"/>
          </ac:spMkLst>
        </pc:spChg>
        <pc:spChg chg="del">
          <ac:chgData name="Jeff Banham" userId="423d8ed8-7014-4682-9604-5a3673c5e126" providerId="ADAL" clId="{A9BC31AF-2EC6-4674-91CF-EF6A826823AF}" dt="2024-03-07T13:52:05.194" v="565" actId="478"/>
          <ac:spMkLst>
            <pc:docMk/>
            <pc:sldMk cId="1891307386" sldId="384"/>
            <ac:spMk id="1058" creationId="{424B35BC-EFAD-10A5-A2B6-929A51E6EAB4}"/>
          </ac:spMkLst>
        </pc:spChg>
        <pc:spChg chg="del">
          <ac:chgData name="Jeff Banham" userId="423d8ed8-7014-4682-9604-5a3673c5e126" providerId="ADAL" clId="{A9BC31AF-2EC6-4674-91CF-EF6A826823AF}" dt="2024-03-07T13:52:05.194" v="565" actId="478"/>
          <ac:spMkLst>
            <pc:docMk/>
            <pc:sldMk cId="1891307386" sldId="384"/>
            <ac:spMk id="1060" creationId="{B37E053F-9C68-78A2-9117-57790B5D19B5}"/>
          </ac:spMkLst>
        </pc:spChg>
        <pc:spChg chg="del">
          <ac:chgData name="Jeff Banham" userId="423d8ed8-7014-4682-9604-5a3673c5e126" providerId="ADAL" clId="{A9BC31AF-2EC6-4674-91CF-EF6A826823AF}" dt="2024-03-07T13:52:05.194" v="565" actId="478"/>
          <ac:spMkLst>
            <pc:docMk/>
            <pc:sldMk cId="1891307386" sldId="384"/>
            <ac:spMk id="1061" creationId="{CD8EF9A7-68E7-F87A-EE79-A76DE88BC811}"/>
          </ac:spMkLst>
        </pc:spChg>
        <pc:spChg chg="del">
          <ac:chgData name="Jeff Banham" userId="423d8ed8-7014-4682-9604-5a3673c5e126" providerId="ADAL" clId="{A9BC31AF-2EC6-4674-91CF-EF6A826823AF}" dt="2024-03-07T13:52:05.194" v="565" actId="478"/>
          <ac:spMkLst>
            <pc:docMk/>
            <pc:sldMk cId="1891307386" sldId="384"/>
            <ac:spMk id="1062" creationId="{F4585782-CCE0-C4F1-C177-6F3A6BD08A77}"/>
          </ac:spMkLst>
        </pc:spChg>
        <pc:spChg chg="del">
          <ac:chgData name="Jeff Banham" userId="423d8ed8-7014-4682-9604-5a3673c5e126" providerId="ADAL" clId="{A9BC31AF-2EC6-4674-91CF-EF6A826823AF}" dt="2024-03-07T13:52:05.194" v="565" actId="478"/>
          <ac:spMkLst>
            <pc:docMk/>
            <pc:sldMk cId="1891307386" sldId="384"/>
            <ac:spMk id="1063" creationId="{B4BB01D1-EDF0-279A-9B4E-4E24D49316F7}"/>
          </ac:spMkLst>
        </pc:spChg>
        <pc:grpChg chg="del">
          <ac:chgData name="Jeff Banham" userId="423d8ed8-7014-4682-9604-5a3673c5e126" providerId="ADAL" clId="{A9BC31AF-2EC6-4674-91CF-EF6A826823AF}" dt="2024-03-07T13:52:05.194" v="565" actId="478"/>
          <ac:grpSpMkLst>
            <pc:docMk/>
            <pc:sldMk cId="1891307386" sldId="384"/>
            <ac:grpSpMk id="8" creationId="{EA0B2909-41F8-46C7-F30A-90A39392A291}"/>
          </ac:grpSpMkLst>
        </pc:grpChg>
        <pc:grpChg chg="del">
          <ac:chgData name="Jeff Banham" userId="423d8ed8-7014-4682-9604-5a3673c5e126" providerId="ADAL" clId="{A9BC31AF-2EC6-4674-91CF-EF6A826823AF}" dt="2024-03-07T13:52:05.194" v="565" actId="478"/>
          <ac:grpSpMkLst>
            <pc:docMk/>
            <pc:sldMk cId="1891307386" sldId="384"/>
            <ac:grpSpMk id="61" creationId="{17B99697-80A4-7828-FA95-44F3875C9CB9}"/>
          </ac:grpSpMkLst>
        </pc:grpChg>
        <pc:grpChg chg="del">
          <ac:chgData name="Jeff Banham" userId="423d8ed8-7014-4682-9604-5a3673c5e126" providerId="ADAL" clId="{A9BC31AF-2EC6-4674-91CF-EF6A826823AF}" dt="2024-03-07T13:52:05.194" v="565" actId="478"/>
          <ac:grpSpMkLst>
            <pc:docMk/>
            <pc:sldMk cId="1891307386" sldId="384"/>
            <ac:grpSpMk id="983" creationId="{00000000-0000-0000-0000-000000000000}"/>
          </ac:grpSpMkLst>
        </pc:grpChg>
        <pc:grpChg chg="del">
          <ac:chgData name="Jeff Banham" userId="423d8ed8-7014-4682-9604-5a3673c5e126" providerId="ADAL" clId="{A9BC31AF-2EC6-4674-91CF-EF6A826823AF}" dt="2024-03-07T13:52:05.194" v="565" actId="478"/>
          <ac:grpSpMkLst>
            <pc:docMk/>
            <pc:sldMk cId="1891307386" sldId="384"/>
            <ac:grpSpMk id="1036" creationId="{00000000-0000-0000-0000-000000000000}"/>
          </ac:grpSpMkLst>
        </pc:grpChg>
        <pc:picChg chg="del">
          <ac:chgData name="Jeff Banham" userId="423d8ed8-7014-4682-9604-5a3673c5e126" providerId="ADAL" clId="{A9BC31AF-2EC6-4674-91CF-EF6A826823AF}" dt="2024-03-07T13:52:05.194" v="565" actId="478"/>
          <ac:picMkLst>
            <pc:docMk/>
            <pc:sldMk cId="1891307386" sldId="384"/>
            <ac:picMk id="965" creationId="{221DE0B3-3375-FD53-E735-61CBFDF5AD00}"/>
          </ac:picMkLst>
        </pc:picChg>
        <pc:picChg chg="add mod">
          <ac:chgData name="Jeff Banham" userId="423d8ed8-7014-4682-9604-5a3673c5e126" providerId="ADAL" clId="{A9BC31AF-2EC6-4674-91CF-EF6A826823AF}" dt="2024-03-07T13:52:34.863" v="572" actId="1076"/>
          <ac:picMkLst>
            <pc:docMk/>
            <pc:sldMk cId="1891307386" sldId="384"/>
            <ac:picMk id="968" creationId="{30B38C99-5299-274B-C124-8FF3CAC013E9}"/>
          </ac:picMkLst>
        </pc:picChg>
      </pc:sldChg>
      <pc:sldChg chg="add del setBg">
        <pc:chgData name="Jeff Banham" userId="423d8ed8-7014-4682-9604-5a3673c5e126" providerId="ADAL" clId="{A9BC31AF-2EC6-4674-91CF-EF6A826823AF}" dt="2024-03-07T13:52:10.004" v="567"/>
        <pc:sldMkLst>
          <pc:docMk/>
          <pc:sldMk cId="2171982637" sldId="385"/>
        </pc:sldMkLst>
      </pc:sldChg>
      <pc:sldChg chg="addSp delSp modSp add mod setBg">
        <pc:chgData name="Jeff Banham" userId="423d8ed8-7014-4682-9604-5a3673c5e126" providerId="ADAL" clId="{A9BC31AF-2EC6-4674-91CF-EF6A826823AF}" dt="2024-03-20T17:01:53.838" v="2763" actId="1076"/>
        <pc:sldMkLst>
          <pc:docMk/>
          <pc:sldMk cId="3850550841" sldId="385"/>
        </pc:sldMkLst>
        <pc:spChg chg="mod">
          <ac:chgData name="Jeff Banham" userId="423d8ed8-7014-4682-9604-5a3673c5e126" providerId="ADAL" clId="{A9BC31AF-2EC6-4674-91CF-EF6A826823AF}" dt="2024-03-20T17:01:43.202" v="2761" actId="20577"/>
          <ac:spMkLst>
            <pc:docMk/>
            <pc:sldMk cId="3850550841" sldId="385"/>
            <ac:spMk id="3" creationId="{D678EA7A-6610-37FE-5D27-062AD7A4B779}"/>
          </ac:spMkLst>
        </pc:spChg>
        <pc:spChg chg="mod">
          <ac:chgData name="Jeff Banham" userId="423d8ed8-7014-4682-9604-5a3673c5e126" providerId="ADAL" clId="{A9BC31AF-2EC6-4674-91CF-EF6A826823AF}" dt="2024-03-20T13:10:30.441" v="1059" actId="1076"/>
          <ac:spMkLst>
            <pc:docMk/>
            <pc:sldMk cId="3850550841" sldId="385"/>
            <ac:spMk id="6" creationId="{34F30734-4F41-884F-5E2F-31E2B15753DF}"/>
          </ac:spMkLst>
        </pc:spChg>
        <pc:picChg chg="mod">
          <ac:chgData name="Jeff Banham" userId="423d8ed8-7014-4682-9604-5a3673c5e126" providerId="ADAL" clId="{A9BC31AF-2EC6-4674-91CF-EF6A826823AF}" dt="2024-03-20T13:10:09.936" v="1047"/>
          <ac:picMkLst>
            <pc:docMk/>
            <pc:sldMk cId="3850550841" sldId="385"/>
            <ac:picMk id="5" creationId="{E7459B0A-DB46-17D4-D724-C8AF228DD560}"/>
          </ac:picMkLst>
        </pc:picChg>
        <pc:picChg chg="add mod">
          <ac:chgData name="Jeff Banham" userId="423d8ed8-7014-4682-9604-5a3673c5e126" providerId="ADAL" clId="{A9BC31AF-2EC6-4674-91CF-EF6A826823AF}" dt="2024-03-20T17:01:51.986" v="2762" actId="1076"/>
          <ac:picMkLst>
            <pc:docMk/>
            <pc:sldMk cId="3850550841" sldId="385"/>
            <ac:picMk id="7" creationId="{7864FFC1-02C9-6620-4278-C6837997AA30}"/>
          </ac:picMkLst>
        </pc:picChg>
        <pc:picChg chg="del">
          <ac:chgData name="Jeff Banham" userId="423d8ed8-7014-4682-9604-5a3673c5e126" providerId="ADAL" clId="{A9BC31AF-2EC6-4674-91CF-EF6A826823AF}" dt="2024-03-08T19:17:53.183" v="581" actId="478"/>
          <ac:picMkLst>
            <pc:docMk/>
            <pc:sldMk cId="3850550841" sldId="385"/>
            <ac:picMk id="7" creationId="{D9771295-DA90-6D30-9E5E-1766A1FC4346}"/>
          </ac:picMkLst>
        </pc:picChg>
        <pc:picChg chg="del">
          <ac:chgData name="Jeff Banham" userId="423d8ed8-7014-4682-9604-5a3673c5e126" providerId="ADAL" clId="{A9BC31AF-2EC6-4674-91CF-EF6A826823AF}" dt="2024-03-08T19:17:54.245" v="582" actId="478"/>
          <ac:picMkLst>
            <pc:docMk/>
            <pc:sldMk cId="3850550841" sldId="385"/>
            <ac:picMk id="8" creationId="{CDEB8ED6-DE66-C1EE-AA63-F170D286086A}"/>
          </ac:picMkLst>
        </pc:picChg>
        <pc:picChg chg="add mod">
          <ac:chgData name="Jeff Banham" userId="423d8ed8-7014-4682-9604-5a3673c5e126" providerId="ADAL" clId="{A9BC31AF-2EC6-4674-91CF-EF6A826823AF}" dt="2024-03-20T17:01:53.838" v="2763" actId="1076"/>
          <ac:picMkLst>
            <pc:docMk/>
            <pc:sldMk cId="3850550841" sldId="385"/>
            <ac:picMk id="8" creationId="{CFBB36BD-2C92-A31D-C999-28AF23A33ACE}"/>
          </ac:picMkLst>
        </pc:picChg>
        <pc:picChg chg="del">
          <ac:chgData name="Jeff Banham" userId="423d8ed8-7014-4682-9604-5a3673c5e126" providerId="ADAL" clId="{A9BC31AF-2EC6-4674-91CF-EF6A826823AF}" dt="2024-03-08T19:17:52.255" v="580" actId="478"/>
          <ac:picMkLst>
            <pc:docMk/>
            <pc:sldMk cId="3850550841" sldId="385"/>
            <ac:picMk id="2050" creationId="{26A9FACF-94C0-6DA5-8A29-4E8AC75ACBA6}"/>
          </ac:picMkLst>
        </pc:picChg>
        <pc:picChg chg="mod">
          <ac:chgData name="Jeff Banham" userId="423d8ed8-7014-4682-9604-5a3673c5e126" providerId="ADAL" clId="{A9BC31AF-2EC6-4674-91CF-EF6A826823AF}" dt="2024-03-20T13:12:20.251" v="1060" actId="1076"/>
          <ac:picMkLst>
            <pc:docMk/>
            <pc:sldMk cId="3850550841" sldId="385"/>
            <ac:picMk id="2052" creationId="{305BC772-5759-5A52-C859-FD4AF3D0F0CB}"/>
          </ac:picMkLst>
        </pc:picChg>
      </pc:sldChg>
      <pc:sldChg chg="addSp delSp modSp add mod setBg">
        <pc:chgData name="Jeff Banham" userId="423d8ed8-7014-4682-9604-5a3673c5e126" providerId="ADAL" clId="{A9BC31AF-2EC6-4674-91CF-EF6A826823AF}" dt="2024-03-20T15:10:29.813" v="2320"/>
        <pc:sldMkLst>
          <pc:docMk/>
          <pc:sldMk cId="198359739" sldId="386"/>
        </pc:sldMkLst>
        <pc:spChg chg="mod">
          <ac:chgData name="Jeff Banham" userId="423d8ed8-7014-4682-9604-5a3673c5e126" providerId="ADAL" clId="{A9BC31AF-2EC6-4674-91CF-EF6A826823AF}" dt="2024-03-20T15:10:13.905" v="2319" actId="20577"/>
          <ac:spMkLst>
            <pc:docMk/>
            <pc:sldMk cId="198359739" sldId="386"/>
            <ac:spMk id="7" creationId="{E9B55B43-B682-5CED-64AB-60AACADCBB88}"/>
          </ac:spMkLst>
        </pc:spChg>
        <pc:spChg chg="mod ord">
          <ac:chgData name="Jeff Banham" userId="423d8ed8-7014-4682-9604-5a3673c5e126" providerId="ADAL" clId="{A9BC31AF-2EC6-4674-91CF-EF6A826823AF}" dt="2024-03-20T15:04:26.673" v="2113" actId="1076"/>
          <ac:spMkLst>
            <pc:docMk/>
            <pc:sldMk cId="198359739" sldId="386"/>
            <ac:spMk id="11" creationId="{3E38EEF8-F8B6-EDA8-A72F-F97E939E45E9}"/>
          </ac:spMkLst>
        </pc:spChg>
        <pc:spChg chg="mod ord">
          <ac:chgData name="Jeff Banham" userId="423d8ed8-7014-4682-9604-5a3673c5e126" providerId="ADAL" clId="{A9BC31AF-2EC6-4674-91CF-EF6A826823AF}" dt="2024-03-20T15:09:00.979" v="2263" actId="1076"/>
          <ac:spMkLst>
            <pc:docMk/>
            <pc:sldMk cId="198359739" sldId="386"/>
            <ac:spMk id="12" creationId="{3058FF18-410C-B54F-7A17-945F0903AB00}"/>
          </ac:spMkLst>
        </pc:spChg>
        <pc:spChg chg="del ord">
          <ac:chgData name="Jeff Banham" userId="423d8ed8-7014-4682-9604-5a3673c5e126" providerId="ADAL" clId="{A9BC31AF-2EC6-4674-91CF-EF6A826823AF}" dt="2024-03-20T15:08:56.514" v="2262" actId="478"/>
          <ac:spMkLst>
            <pc:docMk/>
            <pc:sldMk cId="198359739" sldId="386"/>
            <ac:spMk id="13" creationId="{BDCAF17D-816E-FEA2-A075-69C3AAFD5E6A}"/>
          </ac:spMkLst>
        </pc:spChg>
        <pc:spChg chg="del ord">
          <ac:chgData name="Jeff Banham" userId="423d8ed8-7014-4682-9604-5a3673c5e126" providerId="ADAL" clId="{A9BC31AF-2EC6-4674-91CF-EF6A826823AF}" dt="2024-03-20T15:08:55.442" v="2261" actId="478"/>
          <ac:spMkLst>
            <pc:docMk/>
            <pc:sldMk cId="198359739" sldId="386"/>
            <ac:spMk id="14" creationId="{E8B1C5FE-894B-F2D9-AD4F-EEDC2D719697}"/>
          </ac:spMkLst>
        </pc:spChg>
        <pc:spChg chg="del mod ord">
          <ac:chgData name="Jeff Banham" userId="423d8ed8-7014-4682-9604-5a3673c5e126" providerId="ADAL" clId="{A9BC31AF-2EC6-4674-91CF-EF6A826823AF}" dt="2024-03-20T15:08:51.106" v="2258" actId="478"/>
          <ac:spMkLst>
            <pc:docMk/>
            <pc:sldMk cId="198359739" sldId="386"/>
            <ac:spMk id="15" creationId="{59E1D0D5-7402-8A9C-D887-AF8E585EDEE8}"/>
          </ac:spMkLst>
        </pc:spChg>
        <pc:spChg chg="del ord">
          <ac:chgData name="Jeff Banham" userId="423d8ed8-7014-4682-9604-5a3673c5e126" providerId="ADAL" clId="{A9BC31AF-2EC6-4674-91CF-EF6A826823AF}" dt="2024-03-20T15:08:49.901" v="2257" actId="478"/>
          <ac:spMkLst>
            <pc:docMk/>
            <pc:sldMk cId="198359739" sldId="386"/>
            <ac:spMk id="16" creationId="{F3C9B583-F2B0-418B-CED6-B9C6AD0F4F90}"/>
          </ac:spMkLst>
        </pc:spChg>
        <pc:spChg chg="del ord">
          <ac:chgData name="Jeff Banham" userId="423d8ed8-7014-4682-9604-5a3673c5e126" providerId="ADAL" clId="{A9BC31AF-2EC6-4674-91CF-EF6A826823AF}" dt="2024-03-20T15:08:52.418" v="2259" actId="478"/>
          <ac:spMkLst>
            <pc:docMk/>
            <pc:sldMk cId="198359739" sldId="386"/>
            <ac:spMk id="18" creationId="{3D9E86A3-469A-E6BC-BA38-DF3204107893}"/>
          </ac:spMkLst>
        </pc:spChg>
        <pc:spChg chg="mod ord">
          <ac:chgData name="Jeff Banham" userId="423d8ed8-7014-4682-9604-5a3673c5e126" providerId="ADAL" clId="{A9BC31AF-2EC6-4674-91CF-EF6A826823AF}" dt="2024-03-20T15:04:30.057" v="2114" actId="1076"/>
          <ac:spMkLst>
            <pc:docMk/>
            <pc:sldMk cId="198359739" sldId="386"/>
            <ac:spMk id="24" creationId="{22BBCF61-C25C-B0EE-A4B3-957F57661544}"/>
          </ac:spMkLst>
        </pc:spChg>
        <pc:spChg chg="mod ord">
          <ac:chgData name="Jeff Banham" userId="423d8ed8-7014-4682-9604-5a3673c5e126" providerId="ADAL" clId="{A9BC31AF-2EC6-4674-91CF-EF6A826823AF}" dt="2024-03-20T15:04:33.460" v="2115" actId="1076"/>
          <ac:spMkLst>
            <pc:docMk/>
            <pc:sldMk cId="198359739" sldId="386"/>
            <ac:spMk id="25" creationId="{8D89178A-B416-5BB8-82FD-C26B8246F442}"/>
          </ac:spMkLst>
        </pc:spChg>
        <pc:spChg chg="mod ord">
          <ac:chgData name="Jeff Banham" userId="423d8ed8-7014-4682-9604-5a3673c5e126" providerId="ADAL" clId="{A9BC31AF-2EC6-4674-91CF-EF6A826823AF}" dt="2024-03-20T15:04:38.601" v="2117" actId="1076"/>
          <ac:spMkLst>
            <pc:docMk/>
            <pc:sldMk cId="198359739" sldId="386"/>
            <ac:spMk id="26" creationId="{29D63ABA-CF0F-572C-4770-2B3DF1B09125}"/>
          </ac:spMkLst>
        </pc:spChg>
        <pc:spChg chg="mod ord">
          <ac:chgData name="Jeff Banham" userId="423d8ed8-7014-4682-9604-5a3673c5e126" providerId="ADAL" clId="{A9BC31AF-2EC6-4674-91CF-EF6A826823AF}" dt="2024-03-20T15:09:09.068" v="2266" actId="1076"/>
          <ac:spMkLst>
            <pc:docMk/>
            <pc:sldMk cId="198359739" sldId="386"/>
            <ac:spMk id="27" creationId="{00FBCD25-3DC4-A511-7FE6-52E0E549C9D7}"/>
          </ac:spMkLst>
        </pc:spChg>
        <pc:spChg chg="del ord">
          <ac:chgData name="Jeff Banham" userId="423d8ed8-7014-4682-9604-5a3673c5e126" providerId="ADAL" clId="{A9BC31AF-2EC6-4674-91CF-EF6A826823AF}" dt="2024-03-20T15:08:53.762" v="2260" actId="478"/>
          <ac:spMkLst>
            <pc:docMk/>
            <pc:sldMk cId="198359739" sldId="386"/>
            <ac:spMk id="28" creationId="{4E606109-A9AE-0465-E799-76335B26733D}"/>
          </ac:spMkLst>
        </pc:spChg>
        <pc:grpChg chg="mod ord">
          <ac:chgData name="Jeff Banham" userId="423d8ed8-7014-4682-9604-5a3673c5e126" providerId="ADAL" clId="{A9BC31AF-2EC6-4674-91CF-EF6A826823AF}" dt="2024-03-20T15:03:56.458" v="2110" actId="1076"/>
          <ac:grpSpMkLst>
            <pc:docMk/>
            <pc:sldMk cId="198359739" sldId="386"/>
            <ac:grpSpMk id="886" creationId="{00000000-0000-0000-0000-000000000000}"/>
          </ac:grpSpMkLst>
        </pc:grpChg>
        <pc:picChg chg="del">
          <ac:chgData name="Jeff Banham" userId="423d8ed8-7014-4682-9604-5a3673c5e126" providerId="ADAL" clId="{A9BC31AF-2EC6-4674-91CF-EF6A826823AF}" dt="2024-03-20T15:00:05.650" v="2085" actId="478"/>
          <ac:picMkLst>
            <pc:docMk/>
            <pc:sldMk cId="198359739" sldId="386"/>
            <ac:picMk id="5" creationId="{CBD7661D-FC88-C51C-DF0B-8DC692D035A9}"/>
          </ac:picMkLst>
        </pc:picChg>
        <pc:picChg chg="del">
          <ac:chgData name="Jeff Banham" userId="423d8ed8-7014-4682-9604-5a3673c5e126" providerId="ADAL" clId="{A9BC31AF-2EC6-4674-91CF-EF6A826823AF}" dt="2024-03-20T15:08:12.321" v="2253" actId="478"/>
          <ac:picMkLst>
            <pc:docMk/>
            <pc:sldMk cId="198359739" sldId="386"/>
            <ac:picMk id="17" creationId="{4F7DF5D2-9521-0343-FF18-A12E53610566}"/>
          </ac:picMkLst>
        </pc:picChg>
        <pc:picChg chg="mod">
          <ac:chgData name="Jeff Banham" userId="423d8ed8-7014-4682-9604-5a3673c5e126" providerId="ADAL" clId="{A9BC31AF-2EC6-4674-91CF-EF6A826823AF}" dt="2024-03-20T15:10:08.258" v="2315" actId="1076"/>
          <ac:picMkLst>
            <pc:docMk/>
            <pc:sldMk cId="198359739" sldId="386"/>
            <ac:picMk id="19" creationId="{A438E8AB-CC56-DDAB-6A55-5D9D2643C2BA}"/>
          </ac:picMkLst>
        </pc:picChg>
        <pc:picChg chg="del">
          <ac:chgData name="Jeff Banham" userId="423d8ed8-7014-4682-9604-5a3673c5e126" providerId="ADAL" clId="{A9BC31AF-2EC6-4674-91CF-EF6A826823AF}" dt="2024-03-20T15:08:35.804" v="2255" actId="478"/>
          <ac:picMkLst>
            <pc:docMk/>
            <pc:sldMk cId="198359739" sldId="386"/>
            <ac:picMk id="21" creationId="{E8F42723-38F1-C7C9-31C0-63EBDF34F8EC}"/>
          </ac:picMkLst>
        </pc:picChg>
        <pc:picChg chg="add del mod">
          <ac:chgData name="Jeff Banham" userId="423d8ed8-7014-4682-9604-5a3673c5e126" providerId="ADAL" clId="{A9BC31AF-2EC6-4674-91CF-EF6A826823AF}" dt="2024-03-20T15:03:09.195" v="2099" actId="478"/>
          <ac:picMkLst>
            <pc:docMk/>
            <pc:sldMk cId="198359739" sldId="386"/>
            <ac:picMk id="22" creationId="{76D04597-71C3-93CB-7F88-F8AB274F80F3}"/>
          </ac:picMkLst>
        </pc:picChg>
        <pc:picChg chg="del">
          <ac:chgData name="Jeff Banham" userId="423d8ed8-7014-4682-9604-5a3673c5e126" providerId="ADAL" clId="{A9BC31AF-2EC6-4674-91CF-EF6A826823AF}" dt="2024-03-20T15:00:37.464" v="2086" actId="478"/>
          <ac:picMkLst>
            <pc:docMk/>
            <pc:sldMk cId="198359739" sldId="386"/>
            <ac:picMk id="23" creationId="{309BA72E-D398-624F-466B-2F00ECF42A44}"/>
          </ac:picMkLst>
        </pc:picChg>
        <pc:picChg chg="add mod">
          <ac:chgData name="Jeff Banham" userId="423d8ed8-7014-4682-9604-5a3673c5e126" providerId="ADAL" clId="{A9BC31AF-2EC6-4674-91CF-EF6A826823AF}" dt="2024-03-20T15:09:04.394" v="2265" actId="1076"/>
          <ac:picMkLst>
            <pc:docMk/>
            <pc:sldMk cId="198359739" sldId="386"/>
            <ac:picMk id="30" creationId="{7995013B-7FBE-C732-20F9-30C6084D665F}"/>
          </ac:picMkLst>
        </pc:picChg>
        <pc:picChg chg="add del mod">
          <ac:chgData name="Jeff Banham" userId="423d8ed8-7014-4682-9604-5a3673c5e126" providerId="ADAL" clId="{A9BC31AF-2EC6-4674-91CF-EF6A826823AF}" dt="2024-03-20T15:06:29.149" v="2152" actId="478"/>
          <ac:picMkLst>
            <pc:docMk/>
            <pc:sldMk cId="198359739" sldId="386"/>
            <ac:picMk id="32" creationId="{4A4E7E46-0583-980B-15D4-15AE84396418}"/>
          </ac:picMkLst>
        </pc:picChg>
        <pc:picChg chg="add mod">
          <ac:chgData name="Jeff Banham" userId="423d8ed8-7014-4682-9604-5a3673c5e126" providerId="ADAL" clId="{A9BC31AF-2EC6-4674-91CF-EF6A826823AF}" dt="2024-03-20T15:10:04.648" v="2314" actId="1076"/>
          <ac:picMkLst>
            <pc:docMk/>
            <pc:sldMk cId="198359739" sldId="386"/>
            <ac:picMk id="34" creationId="{F527F02D-7D4E-F2E9-060A-04F2863EF69A}"/>
          </ac:picMkLst>
        </pc:picChg>
      </pc:sldChg>
      <pc:sldChg chg="delSp modSp add del mod setBg">
        <pc:chgData name="Jeff Banham" userId="423d8ed8-7014-4682-9604-5a3673c5e126" providerId="ADAL" clId="{A9BC31AF-2EC6-4674-91CF-EF6A826823AF}" dt="2024-03-20T13:24:10.064" v="1637" actId="47"/>
        <pc:sldMkLst>
          <pc:docMk/>
          <pc:sldMk cId="530646060" sldId="386"/>
        </pc:sldMkLst>
        <pc:spChg chg="mod">
          <ac:chgData name="Jeff Banham" userId="423d8ed8-7014-4682-9604-5a3673c5e126" providerId="ADAL" clId="{A9BC31AF-2EC6-4674-91CF-EF6A826823AF}" dt="2024-03-20T13:21:18.516" v="1443" actId="20577"/>
          <ac:spMkLst>
            <pc:docMk/>
            <pc:sldMk cId="530646060" sldId="386"/>
            <ac:spMk id="7" creationId="{E9B55B43-B682-5CED-64AB-60AACADCBB88}"/>
          </ac:spMkLst>
        </pc:spChg>
        <pc:spChg chg="del">
          <ac:chgData name="Jeff Banham" userId="423d8ed8-7014-4682-9604-5a3673c5e126" providerId="ADAL" clId="{A9BC31AF-2EC6-4674-91CF-EF6A826823AF}" dt="2024-03-08T19:32:51.123" v="902" actId="478"/>
          <ac:spMkLst>
            <pc:docMk/>
            <pc:sldMk cId="530646060" sldId="386"/>
            <ac:spMk id="8" creationId="{A2495912-8F37-F5E5-3C62-546DBFCFC3C3}"/>
          </ac:spMkLst>
        </pc:spChg>
        <pc:spChg chg="mod">
          <ac:chgData name="Jeff Banham" userId="423d8ed8-7014-4682-9604-5a3673c5e126" providerId="ADAL" clId="{A9BC31AF-2EC6-4674-91CF-EF6A826823AF}" dt="2024-03-08T19:33:47.710" v="998" actId="207"/>
          <ac:spMkLst>
            <pc:docMk/>
            <pc:sldMk cId="530646060" sldId="386"/>
            <ac:spMk id="887"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888"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889"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890"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11"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12"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14"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15"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16"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18"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19"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20"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22"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23"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24"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26"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27"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28"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30"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31"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32"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34"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35"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36"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38"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39"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40"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42"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43"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44"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46"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47"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48"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50"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51"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52"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54"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55"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56"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58"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59" creationId="{00000000-0000-0000-0000-000000000000}"/>
          </ac:spMkLst>
        </pc:spChg>
        <pc:spChg chg="mod">
          <ac:chgData name="Jeff Banham" userId="423d8ed8-7014-4682-9604-5a3673c5e126" providerId="ADAL" clId="{A9BC31AF-2EC6-4674-91CF-EF6A826823AF}" dt="2024-03-08T19:33:47.710" v="998" actId="207"/>
          <ac:spMkLst>
            <pc:docMk/>
            <pc:sldMk cId="530646060" sldId="386"/>
            <ac:spMk id="960" creationId="{00000000-0000-0000-0000-000000000000}"/>
          </ac:spMkLst>
        </pc:spChg>
        <pc:grpChg chg="mod">
          <ac:chgData name="Jeff Banham" userId="423d8ed8-7014-4682-9604-5a3673c5e126" providerId="ADAL" clId="{A9BC31AF-2EC6-4674-91CF-EF6A826823AF}" dt="2024-03-08T19:33:47.710" v="998" actId="207"/>
          <ac:grpSpMkLst>
            <pc:docMk/>
            <pc:sldMk cId="530646060" sldId="386"/>
            <ac:grpSpMk id="886"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13"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17"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21"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25"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29"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33"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37"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41"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45"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49"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53" creationId="{00000000-0000-0000-0000-000000000000}"/>
          </ac:grpSpMkLst>
        </pc:grpChg>
        <pc:grpChg chg="mod">
          <ac:chgData name="Jeff Banham" userId="423d8ed8-7014-4682-9604-5a3673c5e126" providerId="ADAL" clId="{A9BC31AF-2EC6-4674-91CF-EF6A826823AF}" dt="2024-03-08T19:33:47.710" v="998" actId="207"/>
          <ac:grpSpMkLst>
            <pc:docMk/>
            <pc:sldMk cId="530646060" sldId="386"/>
            <ac:grpSpMk id="957" creationId="{00000000-0000-0000-0000-000000000000}"/>
          </ac:grpSpMkLst>
        </pc:grpChg>
        <pc:picChg chg="del">
          <ac:chgData name="Jeff Banham" userId="423d8ed8-7014-4682-9604-5a3673c5e126" providerId="ADAL" clId="{A9BC31AF-2EC6-4674-91CF-EF6A826823AF}" dt="2024-03-08T19:32:48.354" v="901" actId="478"/>
          <ac:picMkLst>
            <pc:docMk/>
            <pc:sldMk cId="530646060" sldId="386"/>
            <ac:picMk id="5" creationId="{FE771EB7-071F-7593-F615-1BC9CAD061C7}"/>
          </ac:picMkLst>
        </pc:picChg>
        <pc:picChg chg="del">
          <ac:chgData name="Jeff Banham" userId="423d8ed8-7014-4682-9604-5a3673c5e126" providerId="ADAL" clId="{A9BC31AF-2EC6-4674-91CF-EF6A826823AF}" dt="2024-03-08T19:32:45.108" v="899" actId="478"/>
          <ac:picMkLst>
            <pc:docMk/>
            <pc:sldMk cId="530646060" sldId="386"/>
            <ac:picMk id="12" creationId="{AE32CEDD-E01E-281A-850A-E3B612DE9320}"/>
          </ac:picMkLst>
        </pc:picChg>
        <pc:picChg chg="del">
          <ac:chgData name="Jeff Banham" userId="423d8ed8-7014-4682-9604-5a3673c5e126" providerId="ADAL" clId="{A9BC31AF-2EC6-4674-91CF-EF6A826823AF}" dt="2024-03-08T19:33:34.866" v="994" actId="478"/>
          <ac:picMkLst>
            <pc:docMk/>
            <pc:sldMk cId="530646060" sldId="386"/>
            <ac:picMk id="16" creationId="{34B10DDC-F908-ADA1-D903-F19DED6C8533}"/>
          </ac:picMkLst>
        </pc:picChg>
        <pc:picChg chg="del">
          <ac:chgData name="Jeff Banham" userId="423d8ed8-7014-4682-9604-5a3673c5e126" providerId="ADAL" clId="{A9BC31AF-2EC6-4674-91CF-EF6A826823AF}" dt="2024-03-08T19:32:46.194" v="900" actId="478"/>
          <ac:picMkLst>
            <pc:docMk/>
            <pc:sldMk cId="530646060" sldId="386"/>
            <ac:picMk id="22" creationId="{6500EF66-751D-1486-9F1F-511640C1411C}"/>
          </ac:picMkLst>
        </pc:picChg>
        <pc:cxnChg chg="mod">
          <ac:chgData name="Jeff Banham" userId="423d8ed8-7014-4682-9604-5a3673c5e126" providerId="ADAL" clId="{A9BC31AF-2EC6-4674-91CF-EF6A826823AF}" dt="2024-03-08T19:33:47.710" v="998" actId="207"/>
          <ac:cxnSpMkLst>
            <pc:docMk/>
            <pc:sldMk cId="530646060" sldId="386"/>
            <ac:cxnSpMk id="891"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892"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893"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894"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895"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896"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897"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898"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899"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900" creationId="{00000000-0000-0000-0000-000000000000}"/>
          </ac:cxnSpMkLst>
        </pc:cxnChg>
        <pc:cxnChg chg="mod">
          <ac:chgData name="Jeff Banham" userId="423d8ed8-7014-4682-9604-5a3673c5e126" providerId="ADAL" clId="{A9BC31AF-2EC6-4674-91CF-EF6A826823AF}" dt="2024-03-08T19:33:47.710" v="998" actId="207"/>
          <ac:cxnSpMkLst>
            <pc:docMk/>
            <pc:sldMk cId="530646060" sldId="386"/>
            <ac:cxnSpMk id="901" creationId="{00000000-0000-0000-0000-000000000000}"/>
          </ac:cxnSpMkLst>
        </pc:cxnChg>
      </pc:sldChg>
      <pc:sldChg chg="addSp delSp modSp add del mod setBg">
        <pc:chgData name="Jeff Banham" userId="423d8ed8-7014-4682-9604-5a3673c5e126" providerId="ADAL" clId="{A9BC31AF-2EC6-4674-91CF-EF6A826823AF}" dt="2024-03-20T14:57:58.415" v="2010" actId="47"/>
        <pc:sldMkLst>
          <pc:docMk/>
          <pc:sldMk cId="1747547776" sldId="386"/>
        </pc:sldMkLst>
        <pc:spChg chg="mod">
          <ac:chgData name="Jeff Banham" userId="423d8ed8-7014-4682-9604-5a3673c5e126" providerId="ADAL" clId="{A9BC31AF-2EC6-4674-91CF-EF6A826823AF}" dt="2024-03-20T14:54:04.829" v="1908" actId="21"/>
          <ac:spMkLst>
            <pc:docMk/>
            <pc:sldMk cId="1747547776" sldId="386"/>
            <ac:spMk id="7" creationId="{E9B55B43-B682-5CED-64AB-60AACADCBB88}"/>
          </ac:spMkLst>
        </pc:spChg>
        <pc:picChg chg="add del mod">
          <ac:chgData name="Jeff Banham" userId="423d8ed8-7014-4682-9604-5a3673c5e126" providerId="ADAL" clId="{A9BC31AF-2EC6-4674-91CF-EF6A826823AF}" dt="2024-03-20T14:52:32.325" v="1902" actId="1076"/>
          <ac:picMkLst>
            <pc:docMk/>
            <pc:sldMk cId="1747547776" sldId="386"/>
            <ac:picMk id="16" creationId="{7C73C3E8-81B5-FAC6-5675-C8EB51E41E6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14:12:24.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1,'1412'0,"-1390"0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14:12:29.4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56,'25'-2,"1"-1,0-1,46-13,-41 9,59-8,-2 11,143 10,-149 7,-54-7,45 3,-35-5,0 2,50 12,-51-8,0-2,58 3,224-12,121 4,-320 10,-63-5,60 0,522-8,-617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14:12:33.8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27,'0'-4,"4"-2,6 1,6 0,4 2,3 1,2 1,2 1,0 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14:22:28.5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55,'38'-2,"-1"-2,73-17,-73 13,1 1,75-5,-10 11,148 5,-181 4,95 23,0 2,-116-29,89-2,-89-3,-27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14:33:28.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1 131,'0'-1,"0"-1,1 1,-1 0,1 0,0 0,-1 0,1 0,0 0,0 0,0 0,-1 0,1 0,0 1,0-1,0 0,1 0,-1 1,0-1,0 1,0-1,0 1,0 0,1-1,-1 1,0 0,0 0,3-1,40-3,-38 4,162 0,23-1,-102-11,-55 6,43-2,-42 5,0-1,0-2,62-20,-65 16,0 1,1 2,0 2,51-3,18 9,-80-1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1T14:39:53.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27,'82'2,"93"-4,-105-11,-51 9,0 0,27-1,343 4,-186 3,-153 2,-29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4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6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41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46881A5-5F6E-695E-5C4B-393214A297FA}"/>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5B0D8C03-FB47-94B4-1AD4-837DCEFC7E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D9D7533-C3A0-2980-226A-D4EEEE541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550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248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83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728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65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D9A6684B-A65F-8652-CD6D-5F4B06F601D3}"/>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4E17D8F-BCAC-1409-C031-9C3B5D4C5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97C98F3-FC66-6C8A-C859-26DF1F5A08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31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51A4F950-FEDB-5E41-2224-4F1BDB3B3C70}"/>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3DCCC12D-CB19-010E-2C3C-6D3BA9CE0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967A452-5262-BF9C-3278-5289A69DCF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082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29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53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39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51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FEBD1CA-D569-B3B8-3774-BC6D3418C02F}"/>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077823A4-F855-6F56-BE4B-51211A4492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AC4F1C-F767-A2F3-1F3E-2122E0F99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452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4FED01B2-9C6E-B8B2-CEBA-68B824A83CA4}"/>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E143E67-D7A8-4BBE-5DA2-76C0835EF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E33C171-EA26-D495-67BE-1234852C6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6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417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5B71762-ABE5-DA30-3507-DE2F7A7C395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E5ABE7B-F5E8-72FF-8B80-B12E351501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A19C4B5-91CB-7006-8F44-FA9F1DECDC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139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97FDA7E2-D165-66D0-DD5C-EAE949CE1153}"/>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28A6D736-18AA-4892-49AC-098A48074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89F2510-32C4-9639-B988-68075BFF75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945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8ACB512-729A-FD3D-B119-931498A6B1B1}"/>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6D8228F7-EB7E-E754-7D6F-A97DD87F5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D2D2FF5D-05FB-3F3F-9F5E-B98872DED1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534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0F34162A-7469-F2BE-8F2F-307CDBFFFCE7}"/>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600B929B-358F-7151-129D-FB7FF5C5CC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81FE5F-3265-0899-23BD-8A50ED3C7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97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40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6CF7F4B-B6B0-BA1A-8496-968BE60969BB}"/>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480A0E9-8876-CFC0-19DF-3D88FC8C9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3F560DC-B764-B6B9-8C7B-413D1DE00A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236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932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953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385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61D8F181-E00D-8A86-912F-4D801B184796}"/>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643E73-2F7E-C389-3E5F-88BD6DD874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3193C779-4AA4-F65B-CEF0-C4F0AD32A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945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1723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7181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193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612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482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716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F757505-780C-6E07-151F-910ADA23060C}"/>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7A9B0C81-3401-AC0C-0B78-1DD05C11A7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1F6E45B-1803-5FEE-0F4B-21C1ECEEA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504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11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154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3BDB2951-580B-CB70-5276-D94DD3D06A41}"/>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E4711FEF-D7E7-AB9C-774D-E7A5BF432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D7FF0D10-08CC-AE18-9FD2-6A96EAB5C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2370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738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645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79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96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0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8" name="Google Shape;6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A7AACBEC-E6DA-73F6-217E-27A801CFDE45}"/>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ADDCE96-FB1B-DA55-D3EC-916D1DCE1F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598AFF-DC89-A705-1DEC-A06FBE8CCD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256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7199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719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756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519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887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05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996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189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56B705AA-FC8C-6806-5DE0-6F662A66DC1A}"/>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943437CD-577E-381A-4600-4B48D4A3D0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3AC11C35-BF88-8BC0-0A70-E431E95B1A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619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4647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618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1086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7079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355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A454C76A-A71F-3725-A4C7-071E2E606840}"/>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0643917C-47D7-F7B1-F453-BCC3FC933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8AA67C-AFF9-65D2-6062-31060520EE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46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794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351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6985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B11CE160-C28B-468F-914D-A04A0E19D7DB}"/>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B8767CF5-FBE8-E966-638E-7A38803B92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CF3E6C20-4D85-73B8-AB5A-9FCC18C44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57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372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59BB5771-C6AD-44D1-458E-CB4CE299AD60}"/>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995B657-ED70-D55C-FAA6-E3211A950F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98857D61-2DEA-4F89-2C29-4CB2BD57B0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85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242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5134832F-DF4B-83FA-E38E-D223CAD10BBD}"/>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8E13C6D4-F7F6-0353-D5D2-99F9FEC264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BBF6F2B0-1D3B-8916-B1BA-96F64FAFBF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2133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93983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296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E95F985D-F20E-8770-A3C7-B0AAF4B8ED2A}"/>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5B1B31A6-45BE-F51C-E787-2091653CF8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256A6D87-6A8A-D5B4-01E9-CF64DA6D1F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97104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2983F7AE-4D0C-6B9C-3456-164D15A68298}"/>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B5C0A84B-FF24-7B43-0619-B42143762C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117AF3C-FFAF-A36D-9E6A-FE1A6BE4AC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1272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0744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422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603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B826087B-46BD-99F0-3399-D703259F1469}"/>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901A912-197F-7EE4-4EB9-61E411407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99FBAEBC-9ACF-D3AE-4899-6DEA64E69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2655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47724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1683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4794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5263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977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2251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9142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B0894E23-5FE7-C8BB-A4D0-3006BBAFE12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B9C72F4A-B0B2-233D-C846-F7BB4FDF36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6A45827-A6CB-F20A-CF7A-8DC21B446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9055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DA5C47EF-C9B7-21BC-E87F-7CABF010E63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3BF55FE-8F47-0E5E-9596-2D53C2883F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86B75E4-D92D-DE5D-7053-23032D8FB5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65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085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10" Type="http://schemas.openxmlformats.org/officeDocument/2006/relationships/image" Target="../media/image28.png"/><Relationship Id="rId4" Type="http://schemas.openxmlformats.org/officeDocument/2006/relationships/slide" Target="slide6.xml"/><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 Id="rId9"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e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github.com/jkbanham/iot-cloud-workshop.git" TargetMode="External"/><Relationship Id="rId5" Type="http://schemas.openxmlformats.org/officeDocument/2006/relationships/slide" Target="slide31.xml"/><Relationship Id="rId10" Type="http://schemas.openxmlformats.org/officeDocument/2006/relationships/image" Target="../media/image36.png"/><Relationship Id="rId4" Type="http://schemas.openxmlformats.org/officeDocument/2006/relationships/slide" Target="slide6.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10" Type="http://schemas.openxmlformats.org/officeDocument/2006/relationships/image" Target="../media/image40.png"/><Relationship Id="rId4" Type="http://schemas.openxmlformats.org/officeDocument/2006/relationships/slide" Target="slide6.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e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tinyurl.com/48khunrk" TargetMode="External"/><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hyperlink" Target="https://science.howstuffworks.com/environmental/energy/circuit1.htm" TargetMode="External"/><Relationship Id="rId12"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7.png"/><Relationship Id="rId5" Type="http://schemas.openxmlformats.org/officeDocument/2006/relationships/slide" Target="slide31.xml"/><Relationship Id="rId10" Type="http://schemas.openxmlformats.org/officeDocument/2006/relationships/image" Target="../media/image46.png"/><Relationship Id="rId4" Type="http://schemas.openxmlformats.org/officeDocument/2006/relationships/slide" Target="slide6.xml"/><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hyperlink" Target="https://www.build-electronic-circuits.com/breadboar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50.png"/><Relationship Id="rId5" Type="http://schemas.openxmlformats.org/officeDocument/2006/relationships/slide" Target="slide31.xml"/><Relationship Id="rId10" Type="http://schemas.openxmlformats.org/officeDocument/2006/relationships/image" Target="../media/image49.png"/><Relationship Id="rId4" Type="http://schemas.openxmlformats.org/officeDocument/2006/relationships/slide" Target="slide6.xml"/><Relationship Id="rId9" Type="http://schemas.openxmlformats.org/officeDocument/2006/relationships/image" Target="../media/image48.jpe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1.xml"/><Relationship Id="rId1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hyperlink" Target="https://thepihut.com/blogs/raspberry-pi-tutorials/27968772-turning-on-an-led-with-your-raspberry-pis-gpio-pins" TargetMode="External"/><Relationship Id="rId12" Type="http://schemas.openxmlformats.org/officeDocument/2006/relationships/image" Target="../media/image53.jpg"/><Relationship Id="rId17" Type="http://schemas.openxmlformats.org/officeDocument/2006/relationships/customXml" Target="../ink/ink3.xml"/><Relationship Id="rId2" Type="http://schemas.openxmlformats.org/officeDocument/2006/relationships/notesSlide" Target="../notesSlides/notesSlide21.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52.png"/><Relationship Id="rId5" Type="http://schemas.openxmlformats.org/officeDocument/2006/relationships/slide" Target="slide31.xml"/><Relationship Id="rId15" Type="http://schemas.openxmlformats.org/officeDocument/2006/relationships/customXml" Target="../ink/ink2.xml"/><Relationship Id="rId10" Type="http://schemas.openxmlformats.org/officeDocument/2006/relationships/image" Target="../media/image51.png"/><Relationship Id="rId4" Type="http://schemas.openxmlformats.org/officeDocument/2006/relationships/slide" Target="slide6.xml"/><Relationship Id="rId9" Type="http://schemas.openxmlformats.org/officeDocument/2006/relationships/hyperlink" Target="https://electronics.howstuffworks.com/led.htm" TargetMode="External"/><Relationship Id="rId1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jpe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13" Type="http://schemas.openxmlformats.org/officeDocument/2006/relationships/image" Target="../media/image61.png"/><Relationship Id="rId18" Type="http://schemas.openxmlformats.org/officeDocument/2006/relationships/image" Target="../media/image61.jpg"/><Relationship Id="rId3" Type="http://schemas.openxmlformats.org/officeDocument/2006/relationships/image" Target="../media/image1.jpeg"/><Relationship Id="rId7" Type="http://schemas.openxmlformats.org/officeDocument/2006/relationships/image" Target="../media/image59.png"/><Relationship Id="rId12" Type="http://schemas.openxmlformats.org/officeDocument/2006/relationships/customXml" Target="../ink/ink4.xml"/><Relationship Id="rId17" Type="http://schemas.openxmlformats.org/officeDocument/2006/relationships/image" Target="../media/image63.png"/><Relationship Id="rId2" Type="http://schemas.openxmlformats.org/officeDocument/2006/relationships/notesSlide" Target="../notesSlides/notesSlide24.xml"/><Relationship Id="rId16"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60.png"/><Relationship Id="rId5" Type="http://schemas.openxmlformats.org/officeDocument/2006/relationships/slide" Target="slide31.xml"/><Relationship Id="rId15" Type="http://schemas.openxmlformats.org/officeDocument/2006/relationships/image" Target="../media/image62.png"/><Relationship Id="rId10" Type="http://schemas.openxmlformats.org/officeDocument/2006/relationships/image" Target="../media/image51.png"/><Relationship Id="rId4" Type="http://schemas.openxmlformats.org/officeDocument/2006/relationships/slide" Target="slide6.xml"/><Relationship Id="rId9" Type="http://schemas.openxmlformats.org/officeDocument/2006/relationships/image" Target="../media/image11.png"/><Relationship Id="rId14" Type="http://schemas.openxmlformats.org/officeDocument/2006/relationships/customXml" Target="../ink/ink5.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jpe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slide" Target="slide6.xml"/><Relationship Id="rId4" Type="http://schemas.openxmlformats.org/officeDocument/2006/relationships/slide" Target="slide7.xml"/></Relationships>
</file>

<file path=ppt/slides/_rels/slide32.xml.rels><?xml version="1.0" encoding="UTF-8" standalone="yes"?>
<Relationships xmlns="http://schemas.openxmlformats.org/package/2006/relationships"><Relationship Id="rId8" Type="http://schemas.openxmlformats.org/officeDocument/2006/relationships/hyperlink" Target="https://cloud.google.com/storage/docs/projects" TargetMode="External"/><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slide" Target="slide6.xml"/><Relationship Id="rId10" Type="http://schemas.openxmlformats.org/officeDocument/2006/relationships/image" Target="../media/image71.png"/><Relationship Id="rId4" Type="http://schemas.openxmlformats.org/officeDocument/2006/relationships/slide" Target="slide7.xml"/><Relationship Id="rId9"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slide" Target="slide6.xml"/><Relationship Id="rId4" Type="http://schemas.openxmlformats.org/officeDocument/2006/relationships/slide" Target="slide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slide" Target="slide6.xml"/><Relationship Id="rId4" Type="http://schemas.openxmlformats.org/officeDocument/2006/relationships/slide" Target="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hyperlink" Target="https://www.mulesoft.com/resources/api/what-is-an-api" TargetMode="External"/><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slide" Target="slide6.xml"/><Relationship Id="rId4" Type="http://schemas.openxmlformats.org/officeDocument/2006/relationships/slide" Target="slide7.xml"/><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jpeg"/><Relationship Id="rId7"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slide" Target="slide6.xml"/><Relationship Id="rId4" Type="http://schemas.openxmlformats.org/officeDocument/2006/relationships/slide" Target="slide7.xml"/><Relationship Id="rId9"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hyperlink" Target="https://cloud.google.com/iam/docs/service-account-overview" TargetMode="External"/><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6.xml"/><Relationship Id="rId4" Type="http://schemas.openxmlformats.org/officeDocument/2006/relationships/slide" Target="slide7.xml"/><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slide" Target="slide6.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slide" Target="slide6.xml"/><Relationship Id="rId4" Type="http://schemas.openxmlformats.org/officeDocument/2006/relationships/slide" Target="slide7.xml"/></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jpeg"/><Relationship Id="rId7"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slide" Target="slide6.xml"/><Relationship Id="rId10" Type="http://schemas.openxmlformats.org/officeDocument/2006/relationships/image" Target="../media/image87.png"/><Relationship Id="rId4" Type="http://schemas.openxmlformats.org/officeDocument/2006/relationships/slide" Target="slide7.xml"/><Relationship Id="rId9"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jpeg"/><Relationship Id="rId7"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slide" Target="slide6.xml"/><Relationship Id="rId4" Type="http://schemas.openxmlformats.org/officeDocument/2006/relationships/slide" Target="slide7.xml"/><Relationship Id="rId9"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hyperlink" Target="https://blog.hubspot.com/website/json-file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93.png"/><Relationship Id="rId5" Type="http://schemas.openxmlformats.org/officeDocument/2006/relationships/slide" Target="slide6.xml"/><Relationship Id="rId10" Type="http://schemas.openxmlformats.org/officeDocument/2006/relationships/image" Target="../media/image92.png"/><Relationship Id="rId4" Type="http://schemas.openxmlformats.org/officeDocument/2006/relationships/slide" Target="slide7.xml"/><Relationship Id="rId9"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hyperlink" Target="https://cloud.google.com/bigquery?hl=en"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6.xml"/><Relationship Id="rId10" Type="http://schemas.openxmlformats.org/officeDocument/2006/relationships/image" Target="../media/image95.png"/><Relationship Id="rId4" Type="http://schemas.openxmlformats.org/officeDocument/2006/relationships/slide" Target="slide7.xml"/><Relationship Id="rId9" Type="http://schemas.openxmlformats.org/officeDocument/2006/relationships/image" Target="../media/image94.png"/></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slide" Target="slide6.xml"/><Relationship Id="rId4" Type="http://schemas.openxmlformats.org/officeDocument/2006/relationships/slide" Target="slide7.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slide" Target="slide6.xml"/><Relationship Id="rId4" Type="http://schemas.openxmlformats.org/officeDocument/2006/relationships/slide" Target="slide7.xml"/></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slide" Target="slide6.xml"/><Relationship Id="rId4"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slide" Target="slide6.xml"/><Relationship Id="rId4" Type="http://schemas.openxmlformats.org/officeDocument/2006/relationships/slide" Target="slide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slide" Target="slide6.xml"/><Relationship Id="rId4" Type="http://schemas.openxmlformats.org/officeDocument/2006/relationships/slide" Target="slide7.xml"/></Relationships>
</file>

<file path=ppt/slides/_rels/slide5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jpeg"/><Relationship Id="rId7"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6.xml"/><Relationship Id="rId4" Type="http://schemas.openxmlformats.org/officeDocument/2006/relationships/slide" Target="slide7.xml"/></Relationships>
</file>

<file path=ppt/slides/_rels/slide5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hyperlink" Target="https://cloud.google.com/pubsub/docs/overview"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8.png"/><Relationship Id="rId5" Type="http://schemas.openxmlformats.org/officeDocument/2006/relationships/slide" Target="slide6.xml"/><Relationship Id="rId10" Type="http://schemas.openxmlformats.org/officeDocument/2006/relationships/image" Target="../media/image107.png"/><Relationship Id="rId4" Type="http://schemas.openxmlformats.org/officeDocument/2006/relationships/slide" Target="slide7.xml"/><Relationship Id="rId9" Type="http://schemas.openxmlformats.org/officeDocument/2006/relationships/image" Target="../media/image106.png"/></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slide" Target="slide6.xml"/><Relationship Id="rId10" Type="http://schemas.openxmlformats.org/officeDocument/2006/relationships/image" Target="../media/image112.png"/><Relationship Id="rId4" Type="http://schemas.openxmlformats.org/officeDocument/2006/relationships/slide" Target="slide7.xml"/><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jpeg"/><Relationship Id="rId7"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6.xml"/><Relationship Id="rId4" Type="http://schemas.openxmlformats.org/officeDocument/2006/relationships/slide" Target="slide7.xml"/><Relationship Id="rId9" Type="http://schemas.openxmlformats.org/officeDocument/2006/relationships/image" Target="../media/image115.png"/></Relationships>
</file>

<file path=ppt/slides/_rels/slide5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slide" Target="slide6.xml"/><Relationship Id="rId4" Type="http://schemas.openxmlformats.org/officeDocument/2006/relationships/slide" Target="slide7.xml"/></Relationships>
</file>

<file path=ppt/slides/_rels/slide5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jpeg"/><Relationship Id="rId7"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slide" Target="slide6.xml"/><Relationship Id="rId4" Type="http://schemas.openxmlformats.org/officeDocument/2006/relationships/slide" Target="slide7.xml"/></Relationships>
</file>

<file path=ppt/slides/_rels/slide5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jpeg"/><Relationship Id="rId7"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slide" Target="slide31.xml"/><Relationship Id="rId10" Type="http://schemas.openxmlformats.org/officeDocument/2006/relationships/image" Target="../media/image11.png"/><Relationship Id="rId4" Type="http://schemas.openxmlformats.org/officeDocument/2006/relationships/slide" Target="slide7.xml"/><Relationship Id="rId9" Type="http://schemas.openxmlformats.org/officeDocument/2006/relationships/hyperlink" Target="https://www.simplilearn.com/iot-devices-article"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jpeg"/><Relationship Id="rId7"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slide" Target="slide6.xml"/><Relationship Id="rId10" Type="http://schemas.openxmlformats.org/officeDocument/2006/relationships/image" Target="../media/image124.png"/><Relationship Id="rId4" Type="http://schemas.openxmlformats.org/officeDocument/2006/relationships/slide" Target="slide7.xml"/><Relationship Id="rId9" Type="http://schemas.openxmlformats.org/officeDocument/2006/relationships/image" Target="../media/image123.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slide" Target="slide6.xml"/><Relationship Id="rId4" Type="http://schemas.openxmlformats.org/officeDocument/2006/relationships/slide" Target="slide7.xml"/></Relationships>
</file>

<file path=ppt/slides/_rels/slide6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jpeg"/><Relationship Id="rId7" Type="http://schemas.openxmlformats.org/officeDocument/2006/relationships/image" Target="../media/image12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slide" Target="slide6.xml"/><Relationship Id="rId4" Type="http://schemas.openxmlformats.org/officeDocument/2006/relationships/slide" Target="slide7.xml"/></Relationships>
</file>

<file path=ppt/slides/_rels/slide6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jpeg"/><Relationship Id="rId7" Type="http://schemas.openxmlformats.org/officeDocument/2006/relationships/image" Target="../media/image126.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slide" Target="slide6.xml"/><Relationship Id="rId4" Type="http://schemas.openxmlformats.org/officeDocument/2006/relationships/slide" Target="slide7.xml"/></Relationships>
</file>

<file path=ppt/slides/_rels/slide6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jpeg"/><Relationship Id="rId7"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slide" Target="slide6.xml"/><Relationship Id="rId4" Type="http://schemas.openxmlformats.org/officeDocument/2006/relationships/slide" Target="slide7.xml"/></Relationships>
</file>

<file path=ppt/slides/_rels/slide6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jpeg"/><Relationship Id="rId7" Type="http://schemas.openxmlformats.org/officeDocument/2006/relationships/image" Target="../media/image13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slide" Target="slide6.xml"/><Relationship Id="rId10" Type="http://schemas.openxmlformats.org/officeDocument/2006/relationships/image" Target="../media/image135.png"/><Relationship Id="rId4" Type="http://schemas.openxmlformats.org/officeDocument/2006/relationships/slide" Target="slide7.xml"/><Relationship Id="rId9" Type="http://schemas.openxmlformats.org/officeDocument/2006/relationships/image" Target="../media/image134.png"/></Relationships>
</file>

<file path=ppt/slides/_rels/slide6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jpeg"/><Relationship Id="rId7"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slide" Target="slide6.xml"/><Relationship Id="rId4" Type="http://schemas.openxmlformats.org/officeDocument/2006/relationships/slide" Target="slide7.xml"/></Relationships>
</file>

<file path=ppt/slides/_rels/slide6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jpeg"/><Relationship Id="rId7" Type="http://schemas.openxmlformats.org/officeDocument/2006/relationships/image" Target="../media/image138.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42.png"/><Relationship Id="rId5" Type="http://schemas.openxmlformats.org/officeDocument/2006/relationships/slide" Target="slide6.xml"/><Relationship Id="rId10" Type="http://schemas.openxmlformats.org/officeDocument/2006/relationships/image" Target="../media/image141.png"/><Relationship Id="rId4" Type="http://schemas.openxmlformats.org/officeDocument/2006/relationships/slide" Target="slide7.xml"/><Relationship Id="rId9" Type="http://schemas.openxmlformats.org/officeDocument/2006/relationships/image" Target="../media/image140.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6.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slide" Target="slide6.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hyperlink" Target="https://www.deviceplus.com/raspberry-pi/the-history-of-raspberry-pi/" TargetMode="External"/><Relationship Id="rId5" Type="http://schemas.openxmlformats.org/officeDocument/2006/relationships/slide" Target="slide31.xml"/><Relationship Id="rId10" Type="http://schemas.openxmlformats.org/officeDocument/2006/relationships/image" Target="../media/image11.png"/><Relationship Id="rId4" Type="http://schemas.openxmlformats.org/officeDocument/2006/relationships/slide" Target="slide6.xml"/><Relationship Id="rId9" Type="http://schemas.openxmlformats.org/officeDocument/2006/relationships/hyperlink" Target="https://socialcompare.com/en/comparison/raspberrypi-models-comparison"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jpe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48.png"/><Relationship Id="rId5" Type="http://schemas.openxmlformats.org/officeDocument/2006/relationships/slide" Target="slide6.xml"/><Relationship Id="rId10" Type="http://schemas.openxmlformats.org/officeDocument/2006/relationships/image" Target="../media/image147.png"/><Relationship Id="rId4" Type="http://schemas.openxmlformats.org/officeDocument/2006/relationships/slide" Target="slide7.xml"/><Relationship Id="rId9" Type="http://schemas.openxmlformats.org/officeDocument/2006/relationships/image" Target="../media/image146.png"/></Relationships>
</file>

<file path=ppt/slides/_rels/slide7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jpeg"/><Relationship Id="rId7" Type="http://schemas.openxmlformats.org/officeDocument/2006/relationships/image" Target="../media/image15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slide" Target="slide6.xml"/><Relationship Id="rId4" Type="http://schemas.openxmlformats.org/officeDocument/2006/relationships/slide" Target="slide7.xml"/><Relationship Id="rId9" Type="http://schemas.openxmlformats.org/officeDocument/2006/relationships/image" Target="../media/image153.png"/></Relationships>
</file>

<file path=ppt/slides/_rels/slide7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jpeg"/><Relationship Id="rId7" Type="http://schemas.openxmlformats.org/officeDocument/2006/relationships/image" Target="../media/image154.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slide" Target="slide6.xml"/><Relationship Id="rId10" Type="http://schemas.openxmlformats.org/officeDocument/2006/relationships/image" Target="../media/image156.png"/><Relationship Id="rId4" Type="http://schemas.openxmlformats.org/officeDocument/2006/relationships/slide" Target="slide7.xml"/><Relationship Id="rId9"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slide" Target="slide6.xml"/><Relationship Id="rId4" Type="http://schemas.openxmlformats.org/officeDocument/2006/relationships/slide" Target="slide7.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slide" Target="slide6.xml"/><Relationship Id="rId4" Type="http://schemas.openxmlformats.org/officeDocument/2006/relationships/slide" Target="slide7.xml"/></Relationships>
</file>

<file path=ppt/slides/_rels/slide75.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jpeg"/><Relationship Id="rId7" Type="http://schemas.openxmlformats.org/officeDocument/2006/relationships/image" Target="../media/image159.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slide" Target="slide6.xml"/><Relationship Id="rId4" Type="http://schemas.openxmlformats.org/officeDocument/2006/relationships/slide" Target="slide7.xml"/></Relationships>
</file>

<file path=ppt/slides/_rels/slide7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jpeg"/><Relationship Id="rId7"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31.xml"/><Relationship Id="rId4" Type="http://schemas.openxmlformats.org/officeDocument/2006/relationships/slide" Target="slide6.xml"/><Relationship Id="rId9" Type="http://schemas.openxmlformats.org/officeDocument/2006/relationships/image" Target="../media/image120.png"/></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jpeg"/><Relationship Id="rId7" Type="http://schemas.openxmlformats.org/officeDocument/2006/relationships/image" Target="../media/image162.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lookerstudio.google.com/" TargetMode="External"/><Relationship Id="rId5" Type="http://schemas.openxmlformats.org/officeDocument/2006/relationships/slide" Target="slide6.xml"/><Relationship Id="rId10" Type="http://schemas.openxmlformats.org/officeDocument/2006/relationships/image" Target="../media/image165.png"/><Relationship Id="rId4" Type="http://schemas.openxmlformats.org/officeDocument/2006/relationships/slide" Target="slide7.xml"/><Relationship Id="rId9"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slide" Target="slide6.xml"/><Relationship Id="rId4" Type="http://schemas.openxmlformats.org/officeDocument/2006/relationships/slide" Target="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slide" Target="slide31.xml"/><Relationship Id="rId4" Type="http://schemas.openxmlformats.org/officeDocument/2006/relationships/slide" Target="slide6.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slide" Target="slide6.xml"/><Relationship Id="rId4" Type="http://schemas.openxmlformats.org/officeDocument/2006/relationships/slide" Target="slide7.xml"/></Relationships>
</file>

<file path=ppt/slides/_rels/slide8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jpeg"/><Relationship Id="rId7" Type="http://schemas.openxmlformats.org/officeDocument/2006/relationships/image" Target="../media/image169.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slide" Target="slide6.xml"/><Relationship Id="rId4" Type="http://schemas.openxmlformats.org/officeDocument/2006/relationships/slide" Target="slide7.xml"/></Relationships>
</file>

<file path=ppt/slides/_rels/slide8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jpeg"/><Relationship Id="rId7" Type="http://schemas.openxmlformats.org/officeDocument/2006/relationships/image" Target="../media/image171.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slide" Target="slide6.xml"/><Relationship Id="rId10" Type="http://schemas.openxmlformats.org/officeDocument/2006/relationships/image" Target="../media/image165.png"/><Relationship Id="rId4" Type="http://schemas.openxmlformats.org/officeDocument/2006/relationships/slide" Target="slide7.xml"/><Relationship Id="rId9" Type="http://schemas.openxmlformats.org/officeDocument/2006/relationships/image" Target="../media/image173.pn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slide" Target="slide6.xml"/><Relationship Id="rId4" Type="http://schemas.openxmlformats.org/officeDocument/2006/relationships/slide" Target="slide7.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slide" Target="slide6.xml"/><Relationship Id="rId4" Type="http://schemas.openxmlformats.org/officeDocument/2006/relationships/slide" Target="slide7.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slide" Target="slide6.xml"/><Relationship Id="rId4" Type="http://schemas.openxmlformats.org/officeDocument/2006/relationships/slide" Target="slide7.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77.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slide" Target="slide6.xml"/><Relationship Id="rId4" Type="http://schemas.openxmlformats.org/officeDocument/2006/relationships/slide" Target="slide7.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hyperlink" Target="https://forums.raspberrypi.com/viewtopic.php?t=2306" TargetMode="External"/><Relationship Id="rId5" Type="http://schemas.openxmlformats.org/officeDocument/2006/relationships/hyperlink" Target="https://www.pcmag.com/how-to/the-coolest-raspberry-pi-projects-youll-find" TargetMode="External"/><Relationship Id="rId4" Type="http://schemas.openxmlformats.org/officeDocument/2006/relationships/hyperlink" Target="https://www.tomshardware.com/features/best-raspberry-pi-project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78.png"/><Relationship Id="rId4" Type="http://schemas.openxmlformats.org/officeDocument/2006/relationships/hyperlink" Target="https://forms.office.com/r/UKRPBbb81X"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80.JPG"/><Relationship Id="rId5" Type="http://schemas.openxmlformats.org/officeDocument/2006/relationships/image" Target="../media/image179.png"/><Relationship Id="rId4" Type="http://schemas.openxmlformats.org/officeDocument/2006/relationships/hyperlink" Target="mailto:jkbanham@waketech.e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3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tile tx="0" ty="0" sx="100000" sy="100000" flip="none" algn="tl"/>
        </a:blip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BAECB695-966A-1823-544F-CB6BB3D98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14" y="415914"/>
            <a:ext cx="6026171" cy="6026171"/>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E7D2A256-2C2E-CF7B-9CE0-867445496D9B}"/>
              </a:ext>
            </a:extLst>
          </p:cNvPr>
          <p:cNvSpPr txBox="1"/>
          <p:nvPr/>
        </p:nvSpPr>
        <p:spPr>
          <a:xfrm>
            <a:off x="8928243" y="4439072"/>
            <a:ext cx="3131111" cy="1138773"/>
          </a:xfrm>
          <a:prstGeom prst="rect">
            <a:avLst/>
          </a:prstGeom>
          <a:noFill/>
        </p:spPr>
        <p:txBody>
          <a:bodyPr wrap="square" rtlCol="0">
            <a:spAutoFit/>
          </a:bodyPr>
          <a:lstStyle/>
          <a:p>
            <a:pPr algn="ctr"/>
            <a:r>
              <a:rPr lang="en-US" sz="2800" dirty="0">
                <a:solidFill>
                  <a:schemeClr val="bg1"/>
                </a:solidFill>
              </a:rPr>
              <a:t>IoT &amp; The Cloud</a:t>
            </a:r>
          </a:p>
          <a:p>
            <a:pPr algn="ctr"/>
            <a:r>
              <a:rPr lang="en-US" sz="2000" dirty="0">
                <a:solidFill>
                  <a:schemeClr val="bg1"/>
                </a:solidFill>
              </a:rPr>
              <a:t>Faculty Workshop</a:t>
            </a:r>
          </a:p>
          <a:p>
            <a:pPr algn="ctr"/>
            <a:r>
              <a:rPr lang="en-US" sz="2000" i="1" dirty="0">
                <a:solidFill>
                  <a:schemeClr val="bg1"/>
                </a:solidFill>
              </a:rPr>
              <a:t>March 28, 2024</a:t>
            </a:r>
          </a:p>
        </p:txBody>
      </p:sp>
      <p:pic>
        <p:nvPicPr>
          <p:cNvPr id="5" name="Picture 4" descr="A logo for a community college&#10;&#10;Description automatically generated">
            <a:extLst>
              <a:ext uri="{FF2B5EF4-FFF2-40B4-BE49-F238E27FC236}">
                <a16:creationId xmlns:a16="http://schemas.microsoft.com/office/drawing/2014/main" id="{49B675FD-0A8E-17DB-88A8-C6D50B5D3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6932" y="6028815"/>
            <a:ext cx="1402422" cy="645433"/>
          </a:xfrm>
          <a:prstGeom prst="rect">
            <a:avLst/>
          </a:prstGeom>
        </p:spPr>
      </p:pic>
    </p:spTree>
    <p:extLst>
      <p:ext uri="{BB962C8B-B14F-4D97-AF65-F5344CB8AC3E}">
        <p14:creationId xmlns:p14="http://schemas.microsoft.com/office/powerpoint/2010/main" val="259732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63669" y="1287603"/>
            <a:ext cx="4158377" cy="4126194"/>
          </a:xfrm>
          <a:prstGeom prst="rect">
            <a:avLst/>
          </a:prstGeom>
          <a:noFill/>
        </p:spPr>
        <p:txBody>
          <a:bodyPr wrap="square" rtlCol="0">
            <a:spAutoFit/>
          </a:bodyPr>
          <a:lstStyle/>
          <a:p>
            <a:pPr>
              <a:lnSpc>
                <a:spcPts val="4000"/>
              </a:lnSpc>
            </a:pPr>
            <a:r>
              <a:rPr lang="en-US" sz="2000" b="1" u="sng" dirty="0"/>
              <a:t>Cable it up:</a:t>
            </a:r>
          </a:p>
          <a:p>
            <a:pPr marL="457200" indent="-457200">
              <a:lnSpc>
                <a:spcPts val="4000"/>
              </a:lnSpc>
              <a:buFont typeface="+mj-lt"/>
              <a:buAutoNum type="arabicPeriod"/>
            </a:pPr>
            <a:r>
              <a:rPr lang="en-US" sz="2000" dirty="0"/>
              <a:t>Insert pi board into case</a:t>
            </a:r>
          </a:p>
          <a:p>
            <a:pPr marL="457200" indent="-457200">
              <a:lnSpc>
                <a:spcPts val="4000"/>
              </a:lnSpc>
              <a:buFont typeface="+mj-lt"/>
              <a:buAutoNum type="arabicPeriod"/>
            </a:pPr>
            <a:r>
              <a:rPr lang="en-US" sz="2000" dirty="0"/>
              <a:t>Insert SD Card</a:t>
            </a:r>
          </a:p>
          <a:p>
            <a:pPr marL="457200" indent="-457200">
              <a:lnSpc>
                <a:spcPts val="4000"/>
              </a:lnSpc>
              <a:buFont typeface="+mj-lt"/>
              <a:buAutoNum type="arabicPeriod"/>
            </a:pPr>
            <a:r>
              <a:rPr lang="en-US" sz="2000" dirty="0"/>
              <a:t>Connect HDMI monitor</a:t>
            </a:r>
          </a:p>
          <a:p>
            <a:pPr marL="457200" indent="-457200">
              <a:lnSpc>
                <a:spcPts val="4000"/>
              </a:lnSpc>
              <a:buFont typeface="+mj-lt"/>
              <a:buAutoNum type="arabicPeriod"/>
            </a:pPr>
            <a:r>
              <a:rPr lang="en-US" sz="2000" dirty="0"/>
              <a:t>Connect Keyboard</a:t>
            </a:r>
          </a:p>
          <a:p>
            <a:pPr marL="457200" indent="-457200">
              <a:lnSpc>
                <a:spcPts val="4000"/>
              </a:lnSpc>
              <a:buFont typeface="+mj-lt"/>
              <a:buAutoNum type="arabicPeriod"/>
            </a:pPr>
            <a:r>
              <a:rPr lang="en-US" sz="2000" dirty="0"/>
              <a:t>Connect Mouse</a:t>
            </a:r>
          </a:p>
          <a:p>
            <a:pPr marL="457200" indent="-457200">
              <a:lnSpc>
                <a:spcPts val="4000"/>
              </a:lnSpc>
              <a:buFont typeface="+mj-lt"/>
              <a:buAutoNum type="arabicPeriod"/>
            </a:pPr>
            <a:r>
              <a:rPr lang="en-US" sz="2000" dirty="0"/>
              <a:t>Cable GPIO to Breadboard</a:t>
            </a:r>
          </a:p>
          <a:p>
            <a:pPr marL="457200" indent="-457200">
              <a:lnSpc>
                <a:spcPts val="4000"/>
              </a:lnSpc>
              <a:buFont typeface="+mj-lt"/>
              <a:buAutoNum type="arabicPeriod"/>
            </a:pPr>
            <a:r>
              <a:rPr lang="en-US" sz="2000" dirty="0"/>
              <a:t>5v Power supply </a:t>
            </a:r>
            <a:r>
              <a:rPr lang="en-US" sz="1800" b="1" i="1" dirty="0">
                <a:solidFill>
                  <a:srgbClr val="FF0000"/>
                </a:solidFill>
              </a:rPr>
              <a:t>(do this last!)</a:t>
            </a:r>
            <a:endParaRPr lang="en-US" sz="2000" b="1" i="1" dirty="0">
              <a:solidFill>
                <a:srgbClr val="FF0000"/>
              </a:solidFill>
            </a:endParaRPr>
          </a:p>
        </p:txBody>
      </p:sp>
      <p:pic>
        <p:nvPicPr>
          <p:cNvPr id="4" name="Picture 3">
            <a:extLst>
              <a:ext uri="{FF2B5EF4-FFF2-40B4-BE49-F238E27FC236}">
                <a16:creationId xmlns:a16="http://schemas.microsoft.com/office/drawing/2014/main" id="{723B2BB2-67B2-2300-E6FF-6D7615C05C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circuit board with a cable&#10;&#10;Description automatically generated">
            <a:extLst>
              <a:ext uri="{FF2B5EF4-FFF2-40B4-BE49-F238E27FC236}">
                <a16:creationId xmlns:a16="http://schemas.microsoft.com/office/drawing/2014/main" id="{3E7AE899-DBF7-9973-AEB2-38C1D872B5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2798" y="1512606"/>
            <a:ext cx="4376593" cy="3282445"/>
          </a:xfrm>
          <a:prstGeom prst="rect">
            <a:avLst/>
          </a:prstGeom>
        </p:spPr>
      </p:pic>
      <p:sp>
        <p:nvSpPr>
          <p:cNvPr id="9" name="TextBox 8">
            <a:extLst>
              <a:ext uri="{FF2B5EF4-FFF2-40B4-BE49-F238E27FC236}">
                <a16:creationId xmlns:a16="http://schemas.microsoft.com/office/drawing/2014/main" id="{6F2BD490-E38A-5F55-E3E6-90D5AFE5AA63}"/>
              </a:ext>
            </a:extLst>
          </p:cNvPr>
          <p:cNvSpPr txBox="1"/>
          <p:nvPr/>
        </p:nvSpPr>
        <p:spPr>
          <a:xfrm>
            <a:off x="6676856" y="4760061"/>
            <a:ext cx="4293474" cy="1877437"/>
          </a:xfrm>
          <a:prstGeom prst="rect">
            <a:avLst/>
          </a:prstGeom>
          <a:noFill/>
        </p:spPr>
        <p:txBody>
          <a:bodyPr wrap="square" rtlCol="0">
            <a:spAutoFit/>
          </a:bodyPr>
          <a:lstStyle/>
          <a:p>
            <a:pPr marL="171450" indent="-171450">
              <a:buFont typeface="Arial" panose="020B0604020202020204" pitchFamily="34" charset="0"/>
              <a:buChar char="•"/>
            </a:pPr>
            <a:r>
              <a:rPr lang="en-US" sz="1200" dirty="0"/>
              <a:t>Orient the pi breakout board with the “Pi Cobbler” text at the top and plugged in to columns c &amp; g and rows 1 thru 20 on the breadboard – it will be tight when you plug it in the first time, and you may have to use some force to get it seated properly.</a:t>
            </a:r>
          </a:p>
          <a:p>
            <a:pPr marL="171450" indent="-171450">
              <a:buFont typeface="Arial" panose="020B0604020202020204" pitchFamily="34" charset="0"/>
              <a:buChar char="•"/>
            </a:pPr>
            <a:endParaRPr lang="en-US" sz="500" dirty="0"/>
          </a:p>
          <a:p>
            <a:pPr marL="171450" indent="-171450">
              <a:buFont typeface="Arial" panose="020B0604020202020204" pitchFamily="34" charset="0"/>
              <a:buChar char="•"/>
            </a:pPr>
            <a:r>
              <a:rPr lang="en-US" sz="1200" dirty="0"/>
              <a:t>Orient the ribbon cable with the white stripe at the top – there is a notch on the ribbon connectors that will help you to position it correctly – the notch faces in (left) on pi side and fits into a slot on the left side of the pi breakout board.</a:t>
            </a:r>
          </a:p>
        </p:txBody>
      </p:sp>
    </p:spTree>
    <p:extLst>
      <p:ext uri="{BB962C8B-B14F-4D97-AF65-F5344CB8AC3E}">
        <p14:creationId xmlns:p14="http://schemas.microsoft.com/office/powerpoint/2010/main" val="1255428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19582" y="1270607"/>
            <a:ext cx="4445993" cy="5146281"/>
          </a:xfrm>
          <a:prstGeom prst="rect">
            <a:avLst/>
          </a:prstGeom>
          <a:noFill/>
        </p:spPr>
        <p:txBody>
          <a:bodyPr wrap="square" rtlCol="0">
            <a:spAutoFit/>
          </a:bodyPr>
          <a:lstStyle/>
          <a:p>
            <a:pPr>
              <a:lnSpc>
                <a:spcPts val="4000"/>
              </a:lnSpc>
            </a:pPr>
            <a:r>
              <a:rPr lang="en-US" sz="2000" dirty="0"/>
              <a:t>Initial Startup – </a:t>
            </a:r>
            <a:r>
              <a:rPr lang="en-US" sz="1600" i="1" dirty="0"/>
              <a:t>Be patient – it’s a bit slow!</a:t>
            </a:r>
          </a:p>
          <a:p>
            <a:pPr marL="342900" indent="-342900">
              <a:lnSpc>
                <a:spcPts val="4000"/>
              </a:lnSpc>
              <a:buFont typeface="+mj-lt"/>
              <a:buAutoNum type="arabicPeriod"/>
            </a:pPr>
            <a:r>
              <a:rPr lang="en-US" sz="1800" dirty="0"/>
              <a:t>Check that your machine has joined the wireless network (</a:t>
            </a:r>
            <a:r>
              <a:rPr lang="en-US" sz="1800" dirty="0" err="1"/>
              <a:t>waketech</a:t>
            </a:r>
            <a:r>
              <a:rPr lang="en-US" sz="1800" dirty="0"/>
              <a:t>)</a:t>
            </a:r>
          </a:p>
          <a:p>
            <a:pPr marL="342900" indent="-342900">
              <a:lnSpc>
                <a:spcPts val="4000"/>
              </a:lnSpc>
              <a:buFont typeface="Arial" panose="020B0604020202020204" pitchFamily="34" charset="0"/>
              <a:buChar char="•"/>
            </a:pPr>
            <a:r>
              <a:rPr lang="en-US" sz="1800" i="1" dirty="0"/>
              <a:t>Click the wireless icon in upper right </a:t>
            </a:r>
            <a:endParaRPr lang="en-US" sz="1200" i="1" dirty="0">
              <a:solidFill>
                <a:srgbClr val="FF0000"/>
              </a:solidFill>
            </a:endParaRPr>
          </a:p>
          <a:p>
            <a:pPr marL="342900" indent="-342900">
              <a:lnSpc>
                <a:spcPts val="4000"/>
              </a:lnSpc>
              <a:buFont typeface="+mj-lt"/>
              <a:buAutoNum type="arabicPeriod" startAt="2"/>
            </a:pPr>
            <a:r>
              <a:rPr lang="en-US" sz="1800" dirty="0">
                <a:solidFill>
                  <a:schemeClr val="tx1"/>
                </a:solidFill>
              </a:rPr>
              <a:t>Launch a web browser by clicking the small globe icon     in the upper left of the screen (be patient </a:t>
            </a:r>
            <a:r>
              <a:rPr lang="en-US" sz="1800">
                <a:solidFill>
                  <a:schemeClr val="tx1"/>
                </a:solidFill>
              </a:rPr>
              <a:t>– it’s </a:t>
            </a:r>
            <a:r>
              <a:rPr lang="en-US" sz="1800" dirty="0">
                <a:solidFill>
                  <a:schemeClr val="tx1"/>
                </a:solidFill>
              </a:rPr>
              <a:t>slow!)</a:t>
            </a:r>
          </a:p>
          <a:p>
            <a:pPr marL="342900" indent="-342900">
              <a:lnSpc>
                <a:spcPts val="4000"/>
              </a:lnSpc>
              <a:buFont typeface="+mj-lt"/>
              <a:buAutoNum type="arabicPeriod" startAt="2"/>
            </a:pPr>
            <a:r>
              <a:rPr lang="en-US" sz="1800" dirty="0">
                <a:solidFill>
                  <a:schemeClr val="tx1"/>
                </a:solidFill>
                <a:latin typeface="+mn-lt"/>
                <a:cs typeface="Courier New" panose="02070309020205020404" pitchFamily="49" charset="0"/>
              </a:rPr>
              <a:t>Accept the Aruba guest logon screen agreement in order to use the wireless connection</a:t>
            </a: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descr="A person on a boat with ducks on it&#10;&#10;Description automatically generated">
            <a:extLst>
              <a:ext uri="{FF2B5EF4-FFF2-40B4-BE49-F238E27FC236}">
                <a16:creationId xmlns:a16="http://schemas.microsoft.com/office/drawing/2014/main" id="{CD369883-171B-9E17-B22F-60279DD37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1241" y="1398980"/>
            <a:ext cx="2379321" cy="13383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EA08F1D-300A-FE73-A4FA-56AE70B7CC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1264" y="1714255"/>
            <a:ext cx="2203606" cy="1909792"/>
          </a:xfrm>
          <a:prstGeom prst="rect">
            <a:avLst/>
          </a:prstGeom>
        </p:spPr>
      </p:pic>
      <p:sp>
        <p:nvSpPr>
          <p:cNvPr id="10" name="Arrow: Right 9">
            <a:extLst>
              <a:ext uri="{FF2B5EF4-FFF2-40B4-BE49-F238E27FC236}">
                <a16:creationId xmlns:a16="http://schemas.microsoft.com/office/drawing/2014/main" id="{D912871C-B421-C5B4-99EF-5AD5E94E7083}"/>
              </a:ext>
            </a:extLst>
          </p:cNvPr>
          <p:cNvSpPr/>
          <p:nvPr/>
        </p:nvSpPr>
        <p:spPr>
          <a:xfrm>
            <a:off x="8325290" y="140449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41066EE8-CA5C-6B08-0F2E-ECBC9A617053}"/>
              </a:ext>
            </a:extLst>
          </p:cNvPr>
          <p:cNvSpPr/>
          <p:nvPr/>
        </p:nvSpPr>
        <p:spPr>
          <a:xfrm>
            <a:off x="10152444" y="216208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8091700" y="14131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FBAA83F-324B-E775-BA25-9D9D828789C7}"/>
              </a:ext>
            </a:extLst>
          </p:cNvPr>
          <p:cNvSpPr/>
          <p:nvPr/>
        </p:nvSpPr>
        <p:spPr>
          <a:xfrm>
            <a:off x="10681693" y="213803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6" name="Picture 5" descr="A screenshot of a computer&#10;&#10;Description automatically generated">
            <a:extLst>
              <a:ext uri="{FF2B5EF4-FFF2-40B4-BE49-F238E27FC236}">
                <a16:creationId xmlns:a16="http://schemas.microsoft.com/office/drawing/2014/main" id="{29EB3084-EF76-480B-9173-D8D74C1542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7030" y="3812644"/>
            <a:ext cx="4171159" cy="2286890"/>
          </a:xfrm>
          <a:prstGeom prst="rect">
            <a:avLst/>
          </a:prstGeom>
        </p:spPr>
      </p:pic>
      <p:sp>
        <p:nvSpPr>
          <p:cNvPr id="20" name="Arrow: Left 19">
            <a:extLst>
              <a:ext uri="{FF2B5EF4-FFF2-40B4-BE49-F238E27FC236}">
                <a16:creationId xmlns:a16="http://schemas.microsoft.com/office/drawing/2014/main" id="{A8BC4477-02D8-E4E6-6B45-9710FB9E090A}"/>
              </a:ext>
            </a:extLst>
          </p:cNvPr>
          <p:cNvSpPr/>
          <p:nvPr/>
        </p:nvSpPr>
        <p:spPr>
          <a:xfrm>
            <a:off x="7342788" y="58613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FB073D4D-1885-D60B-6349-D065DB624897}"/>
              </a:ext>
            </a:extLst>
          </p:cNvPr>
          <p:cNvSpPr/>
          <p:nvPr/>
        </p:nvSpPr>
        <p:spPr>
          <a:xfrm>
            <a:off x="7913660" y="58373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12" name="Picture 11">
            <a:extLst>
              <a:ext uri="{FF2B5EF4-FFF2-40B4-BE49-F238E27FC236}">
                <a16:creationId xmlns:a16="http://schemas.microsoft.com/office/drawing/2014/main" id="{4884CDB4-D5D5-3F43-C89A-24BAAAC95F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8006" y="4044521"/>
            <a:ext cx="228620" cy="228620"/>
          </a:xfrm>
          <a:prstGeom prst="rect">
            <a:avLst/>
          </a:prstGeom>
        </p:spPr>
      </p:pic>
    </p:spTree>
    <p:extLst>
      <p:ext uri="{BB962C8B-B14F-4D97-AF65-F5344CB8AC3E}">
        <p14:creationId xmlns:p14="http://schemas.microsoft.com/office/powerpoint/2010/main" val="382128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19582" y="1270607"/>
            <a:ext cx="4445993" cy="4643131"/>
          </a:xfrm>
          <a:prstGeom prst="rect">
            <a:avLst/>
          </a:prstGeom>
          <a:noFill/>
        </p:spPr>
        <p:txBody>
          <a:bodyPr wrap="square" rtlCol="0">
            <a:spAutoFit/>
          </a:bodyPr>
          <a:lstStyle/>
          <a:p>
            <a:pPr>
              <a:lnSpc>
                <a:spcPts val="4000"/>
              </a:lnSpc>
            </a:pPr>
            <a:r>
              <a:rPr lang="en-US" sz="2000" dirty="0"/>
              <a:t>Initial Startup – </a:t>
            </a:r>
            <a:r>
              <a:rPr lang="en-US" sz="1600" i="1" dirty="0"/>
              <a:t>Be patient – it’s a bit slow!</a:t>
            </a:r>
          </a:p>
          <a:p>
            <a:pPr>
              <a:lnSpc>
                <a:spcPts val="4000"/>
              </a:lnSpc>
            </a:pPr>
            <a:endParaRPr lang="en-US" sz="1800" dirty="0"/>
          </a:p>
          <a:p>
            <a:pPr marL="342900" indent="-342900">
              <a:lnSpc>
                <a:spcPts val="4000"/>
              </a:lnSpc>
              <a:buFont typeface="+mj-lt"/>
              <a:buAutoNum type="arabicPeriod"/>
            </a:pPr>
            <a:r>
              <a:rPr lang="en-US" sz="1800" dirty="0"/>
              <a:t>Test the logoff / logon process</a:t>
            </a:r>
          </a:p>
          <a:p>
            <a:pPr marL="342900" lvl="2" indent="-342900">
              <a:lnSpc>
                <a:spcPts val="4000"/>
              </a:lnSpc>
              <a:buFont typeface="Arial" panose="020B0604020202020204" pitchFamily="34" charset="0"/>
              <a:buChar char="•"/>
            </a:pPr>
            <a:r>
              <a:rPr lang="en-US" sz="1800" dirty="0"/>
              <a:t>Click the raspberry icon in upper left &amp; select the </a:t>
            </a:r>
            <a:r>
              <a:rPr lang="en-US" sz="1800" i="1" dirty="0"/>
              <a:t>Shutdown</a:t>
            </a:r>
            <a:r>
              <a:rPr lang="en-US" sz="1800" dirty="0"/>
              <a:t> menu choice and select </a:t>
            </a:r>
            <a:r>
              <a:rPr lang="en-US" sz="1800" i="1" dirty="0"/>
              <a:t>Logout</a:t>
            </a:r>
          </a:p>
          <a:p>
            <a:pPr marL="342900" lvl="2" indent="-342900">
              <a:lnSpc>
                <a:spcPts val="4000"/>
              </a:lnSpc>
              <a:buFont typeface="Arial" panose="020B0604020202020204" pitchFamily="34" charset="0"/>
              <a:buChar char="•"/>
            </a:pPr>
            <a:r>
              <a:rPr lang="en-US" sz="1800" dirty="0"/>
              <a:t>Log back on with:</a:t>
            </a:r>
          </a:p>
          <a:p>
            <a:pPr lvl="6">
              <a:lnSpc>
                <a:spcPts val="4000"/>
              </a:lnSpc>
            </a:pPr>
            <a:r>
              <a:rPr lang="en-US" sz="1800" i="1" dirty="0"/>
              <a:t>            username =  </a:t>
            </a:r>
            <a:r>
              <a:rPr lang="en-US" sz="1600" dirty="0">
                <a:latin typeface="Courier New" panose="02070309020205020404" pitchFamily="49" charset="0"/>
                <a:cs typeface="Courier New" panose="02070309020205020404" pitchFamily="49" charset="0"/>
              </a:rPr>
              <a:t>pi</a:t>
            </a:r>
            <a:r>
              <a:rPr lang="en-US" sz="1800" i="1" dirty="0"/>
              <a:t> </a:t>
            </a:r>
          </a:p>
          <a:p>
            <a:pPr lvl="4">
              <a:lnSpc>
                <a:spcPts val="4000"/>
              </a:lnSpc>
            </a:pPr>
            <a:r>
              <a:rPr lang="en-US" sz="1800" i="1" dirty="0"/>
              <a:t>            password = </a:t>
            </a:r>
            <a:r>
              <a:rPr lang="en-US" sz="1600" dirty="0">
                <a:latin typeface="Courier New" panose="02070309020205020404" pitchFamily="49" charset="0"/>
                <a:cs typeface="Courier New" panose="02070309020205020404" pitchFamily="49" charset="0"/>
              </a:rPr>
              <a:t>raspberry</a:t>
            </a:r>
            <a:endParaRPr lang="en-US" sz="18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5" name="Picture 14">
            <a:extLst>
              <a:ext uri="{FF2B5EF4-FFF2-40B4-BE49-F238E27FC236}">
                <a16:creationId xmlns:a16="http://schemas.microsoft.com/office/drawing/2014/main" id="{B5B130D4-F99C-467D-1D7C-E6F3A387FB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539" y="1542541"/>
            <a:ext cx="1053810" cy="232886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E37353E6-9ED4-0CA0-6978-27C8E3F5A1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7014" y="2569241"/>
            <a:ext cx="1890411" cy="1115732"/>
          </a:xfrm>
          <a:prstGeom prst="rect">
            <a:avLst/>
          </a:prstGeom>
        </p:spPr>
      </p:pic>
      <p:sp>
        <p:nvSpPr>
          <p:cNvPr id="18" name="Arrow: Left 17">
            <a:extLst>
              <a:ext uri="{FF2B5EF4-FFF2-40B4-BE49-F238E27FC236}">
                <a16:creationId xmlns:a16="http://schemas.microsoft.com/office/drawing/2014/main" id="{75DDBC1D-EB4C-63BF-3CFE-8B492186B9D3}"/>
              </a:ext>
            </a:extLst>
          </p:cNvPr>
          <p:cNvSpPr/>
          <p:nvPr/>
        </p:nvSpPr>
        <p:spPr>
          <a:xfrm>
            <a:off x="7595772" y="36875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7A64539-B24C-54A4-7E8B-3487C1FFBC95}"/>
              </a:ext>
            </a:extLst>
          </p:cNvPr>
          <p:cNvSpPr/>
          <p:nvPr/>
        </p:nvSpPr>
        <p:spPr>
          <a:xfrm>
            <a:off x="9174900" y="3292708"/>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A8BC4477-02D8-E4E6-6B45-9710FB9E090A}"/>
              </a:ext>
            </a:extLst>
          </p:cNvPr>
          <p:cNvSpPr/>
          <p:nvPr/>
        </p:nvSpPr>
        <p:spPr>
          <a:xfrm>
            <a:off x="7130607" y="15747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7667226" y="156063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FBAA83F-324B-E775-BA25-9D9D828789C7}"/>
              </a:ext>
            </a:extLst>
          </p:cNvPr>
          <p:cNvSpPr/>
          <p:nvPr/>
        </p:nvSpPr>
        <p:spPr>
          <a:xfrm>
            <a:off x="8147410" y="365408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FB073D4D-1885-D60B-6349-D065DB624897}"/>
              </a:ext>
            </a:extLst>
          </p:cNvPr>
          <p:cNvSpPr/>
          <p:nvPr/>
        </p:nvSpPr>
        <p:spPr>
          <a:xfrm>
            <a:off x="8934732" y="32927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7" name="Picture 6" descr="A screen shot of a computer&#10;&#10;Description automatically generated">
            <a:extLst>
              <a:ext uri="{FF2B5EF4-FFF2-40B4-BE49-F238E27FC236}">
                <a16:creationId xmlns:a16="http://schemas.microsoft.com/office/drawing/2014/main" id="{AF4AF2CC-B0F1-05F7-C4E4-549565BF7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98821" y="4062907"/>
            <a:ext cx="2961731" cy="2221298"/>
          </a:xfrm>
          <a:prstGeom prst="rect">
            <a:avLst/>
          </a:prstGeom>
        </p:spPr>
      </p:pic>
      <p:sp>
        <p:nvSpPr>
          <p:cNvPr id="8" name="Arrow: Right 7">
            <a:extLst>
              <a:ext uri="{FF2B5EF4-FFF2-40B4-BE49-F238E27FC236}">
                <a16:creationId xmlns:a16="http://schemas.microsoft.com/office/drawing/2014/main" id="{20F36994-54DF-BDAE-13BA-BA954A667C7F}"/>
              </a:ext>
            </a:extLst>
          </p:cNvPr>
          <p:cNvSpPr/>
          <p:nvPr/>
        </p:nvSpPr>
        <p:spPr>
          <a:xfrm>
            <a:off x="8175408" y="4954435"/>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57408035-1915-6A9E-F694-50CBF0C64F72}"/>
              </a:ext>
            </a:extLst>
          </p:cNvPr>
          <p:cNvSpPr/>
          <p:nvPr/>
        </p:nvSpPr>
        <p:spPr>
          <a:xfrm>
            <a:off x="7935240" y="495443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2198975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78A5704-203F-8B1B-3210-37791D3B1FC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266B191-6BC3-6B98-6647-68DF2A5DD464}"/>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2B0C1084-E951-DA27-E8D7-B4FBDD1B4660}"/>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E164A6DC-84EE-1FD6-7569-D275CA6EA44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663F0EE2-9AF1-554F-0413-717DEF68903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1D96E152-560D-474D-80B3-956684F5695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2F1E5A9-1AA7-A850-4975-5F91707EEEB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3A4089A-FD3B-3CD4-5865-88EFDA3AD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386D83-362E-2CB1-ED0B-F733F1C2AA2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55F5D6B-1F23-39C9-103C-86B878F82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C6C1656F-1682-A242-08E0-16FEA0502EA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35BFA4A3-DE93-3321-2B31-89BA58339D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56EFACA-0002-56E5-5736-010D817C11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4A726C-079C-D7CE-EAF9-FA9DBAA982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3640CE58-DE19-8625-0BCC-9C119747AF1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739B7847-95C7-F37C-5657-3D009D10DEA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81F0814D-A710-299E-291B-751DC34217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2530D0-E377-2383-6BF7-0345BCD336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8FBA4E84-EEEF-FB56-3F0A-D7FA3C5333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688E75F-D1B2-4EB0-E75F-294D2CBB78F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112F80F8-9487-7A69-F830-104124FC46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6B354DD-433D-0807-FF84-00C6EFEBAD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C9CD5106-8146-48BC-4668-5E0DF12EF4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02D92C0B-7B06-7D30-68C4-7DC41E7EE5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BE27CC92-BD3C-0961-5ABE-3439E3EF01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4409309B-E7F1-C6EB-96D5-9DA8FCBF4A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0523B0E2-F13B-FE6D-221B-D20584E20720}"/>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7A490531-4A9B-B5D2-8449-8645602BE6C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6F56DEA-32DA-6B10-85AE-6622177035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517DB8D4-48D0-789F-5110-3398D9E5ED5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72F5AA1-EB58-099E-E4EB-9E257DF523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2376946-FC14-7991-6E5C-C2CF7785B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4CC6696B-D35B-9633-CB49-F6EBE726D8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001A08A-4429-4C80-7F6A-935197DFB3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7D0B1E6E-2F31-9728-1DE0-FD058F60378E}"/>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D777E35C-F3AA-FB17-FD09-15B0703003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F2B8D8-01A9-E7C6-ADB9-48E15172A57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33A2876-63DA-E992-7046-8EA861850B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B09136B0-DF9B-7236-5B49-A46F5219EC2C}"/>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119573A4-D1DF-EA64-6339-60C73918C8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BC74106-7162-790C-5346-A16765955FD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0A6A284-4AC6-D28A-450F-29E757B227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701DF93-E97F-E44E-C8B3-CADED0734AF7}"/>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F2BF9659-FE2C-90FC-056C-71A21896295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7A23DAC-A51C-A73A-F389-EBBE63B900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927AE0C-F450-C712-3541-D3FE109ECE4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D9D1303-950B-DE0D-A70C-DFA4C6E34CFF}"/>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BD2C72A-E4C3-0C5D-38D0-F79F904820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5962E38-2ACA-C4C7-61FA-6CADFA7ED22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D5FD921-2ED3-299A-CEFC-F2399E67A4B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E7846EC-C802-850E-63DD-C5C028ABC1D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9F93098-4686-3E8D-0D07-1CBD7F6EAD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DBD65D8-34BA-588A-9D61-9E79885FE6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303DB3B-33EF-1DDB-7468-6D617B3A3D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1666E3BD-7B97-FE89-973D-03E3ECDC9CE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39EF37-E3F4-785B-AF9C-8E8C70FC52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334D6B84-0106-E1D4-CC48-3F1BF176D3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F21739B-F9B0-B38F-51F1-0C53B4AE9B1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82C1D249-856F-B6C4-565A-F6E1B2FF92E6}"/>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D74D4646-5EAC-36F8-5CA0-86AD27A3901D}"/>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749DA0E-0671-D888-BE7A-86E899E31B78}"/>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5054AB1-6DD2-3776-4BD3-045AE36A596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C34F3E1-AB72-F136-7CE9-F918E5202FB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A06CBA1-B21C-3AAF-830E-37D157258F6D}"/>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AAE97B4-05A2-8704-B5E9-709A0795D3B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F1B8FFB2-FDE5-C0DE-C456-8A97FC09CF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00C41B12-A1D1-4BAD-0983-5A5B4482A3DD}"/>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85107CC-EB2E-5533-7088-8ABB8991EF94}"/>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2060BE3-61AB-71C9-5F12-F6F24A42BB2B}"/>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782A126-BD08-3A59-24C1-2AF50BD5359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ED0E1BF-8C74-5E4F-EF37-0ACEE38B8427}"/>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E2F32825-F8C6-954A-6207-C08F7205714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445918A-A398-4D5E-B0AD-2DA6AD1C4D57}"/>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D18B464-62D3-1795-45FD-995DAD92A83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1C4204CE-5395-630B-A429-44979316EBC3}"/>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1F74AB82-AAAA-E1AF-10A2-ACF731DE6D3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998A3CCE-78BF-C573-E9B9-6D7EAE8F2274}"/>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ED3E797D-479E-395D-12B1-A69995F6476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E1F427B-B2F2-681D-DAA9-5ED4B0922EC6}"/>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4025E11-7132-CC93-43B1-AC8AFCA9254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2A3C1253-6014-54A8-D796-20A0A7A4E9B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A23493D-2B65-9467-24FD-B7109AF9DED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F06E05FD-B5EB-378B-2DAB-53B93B18DA1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D56CC46-54B0-8F02-CC62-8A834E4C942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A56A22A-31C7-B0F5-644F-3503697B0A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B5DAB20E-D174-4AB3-9004-D499D85BF5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228C873F-EADB-6A80-42A2-E34184C01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65C3105-A7C4-4BC5-9209-1150DDF5C1B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73F5F19-5C6E-2B69-6A49-F0699D1DB1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929D6CA-304B-0C64-0A5B-C5CA53D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6A75C88-448D-28A2-72CD-31656C27E9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BD5A804D-D2B4-C4A5-38B1-9CF91920A79C}"/>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17E596B-3692-9D78-9D20-DE73449C7A6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A4E88E9-74AA-CA15-FED6-C09D2EE281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49A03411-F9E9-84DA-9B5B-BEC62D9A74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5BD1132-5535-09E7-9A6D-FB7DC892FE7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536C5B6E-A16E-49F3-293C-04D1930557E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0079490C-0575-0336-30EF-1EB5E029E37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98331D1-5C4F-1E7B-8E76-F72E6764E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07F64B62-F973-5311-A326-38ABE235B03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4676C18-4C98-B590-2018-E2037EAB97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B1BACC11-56E9-E5A0-2417-2E395E9C3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F96C19-6C27-1E3B-3FA0-FF32A62C3EE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F00348BB-FACF-507B-23F1-328BEFEE6944}"/>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189A2BBC-32C4-7478-67F6-FD6D3B1E62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AE06A1-E42F-1F5F-69DC-E44A8D66BB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12AFB9B-3E99-DEF0-B84D-0D5E437E82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2C1129F-BC73-0BDB-8225-2DEC3A2B8B6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D29F8A95-D94E-5A83-A67F-E9E9385EDD0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0F638DA-F3E6-ED1E-B295-DE0711F9AC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5355194-F036-89D7-8CCD-C0DB6DF6CD9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90E93ED-B1B9-E9FD-ED8D-CC0C44E91815}"/>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94CAFAD-3C72-F3E8-2440-F8F1A851A6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560A4C22-6106-FAFB-0F76-6C01F99EB8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72B202-6590-77AB-D0CF-34F38A5BE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7853CD3-36C6-147A-2948-31A977AEA868}"/>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52A0C95B-1B3A-F9BB-C22E-1A1A18E0120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5C93DAB8-6885-1DAC-4D79-8BC06BE12A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3AA2902-885C-0816-504D-BF52D9F809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8E2261D-8FE7-7444-DE33-EEC7BF92778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C14E26A5-C0B6-195B-B775-8F1D4DBDFA9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A5F20536-D84F-7D2B-3D2A-052F76A6429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16DD01D-50D7-1F0D-3FF1-ED8C1F24E93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C38EEF6-3207-985E-8EB8-DCD05AD27D1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4FD9A41-5347-EA23-2B0B-89995E7BD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556DCD98-F90A-6AAF-70B3-5A74D6D001C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0EBA1A-DDF8-3587-FCBD-6CAED4345AD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162DEEE4-6F98-ECE8-02FC-D9F54A2ECAB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B3E56A1-71BD-5892-2D4F-589D8AB332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02172534-9A02-F383-A30C-43166814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91F310F2-B34B-821C-807A-538F61F7A3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A13FBB1-E1FA-D87B-08C1-93DC68FFAA2C}"/>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88830B76-C8F5-3DAD-F926-84E9ADA0A6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9D270DB-1229-8A7F-2A55-53230F0F01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B9EC70-CF1E-370E-94EB-26A863BF33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721DD05-CF95-9A83-1F48-CB7C458D9171}"/>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5234D80-C969-8460-CDD0-1CFEEE759999}"/>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9E798C8-CA88-F3D2-7BFA-4DE727E47777}"/>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89B6474-08E4-764F-BC1E-10C82791870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8F8CBE51-F606-D65D-35D1-05C7DC3B0928}"/>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F0E9650F-3CD9-2F87-883F-23EC0C335A30}"/>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E9239EF-C3A6-A401-642F-3AD940AD5BF0}"/>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8AB7B43E-3E09-CEF1-2CB1-8AEE7139A020}"/>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B62DA950-FD87-91AE-D6B2-E1FB51976C9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C28A9636-A995-E77F-24F8-9E78210DAB6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CE5AA7A-D070-7F45-E789-C05758AAA178}"/>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F9AE656-0948-3CDC-E55A-9D7AD54EB2B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211A6DF-3629-9BAE-F4F7-ED31C0704026}"/>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ABA478D-344C-D412-ADB0-3F1EC7326F3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71AE6B3-B6F8-C215-4F41-C4B3183FDF3F}"/>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95F46DCA-8C4B-38F4-E77E-72F60ABAE91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4D4A822F-572B-6E3E-EC53-9D06791A75D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42D080D-F501-2505-E904-7B59DFC6132B}"/>
              </a:ext>
            </a:extLst>
          </p:cNvPr>
          <p:cNvSpPr txBox="1"/>
          <p:nvPr/>
        </p:nvSpPr>
        <p:spPr>
          <a:xfrm>
            <a:off x="6812751" y="1913590"/>
            <a:ext cx="3630276" cy="2074350"/>
          </a:xfrm>
          <a:prstGeom prst="rect">
            <a:avLst/>
          </a:prstGeom>
          <a:noFill/>
        </p:spPr>
        <p:txBody>
          <a:bodyPr wrap="square" rtlCol="0">
            <a:spAutoFit/>
          </a:bodyPr>
          <a:lstStyle/>
          <a:p>
            <a:pPr algn="ctr">
              <a:lnSpc>
                <a:spcPts val="4000"/>
              </a:lnSpc>
            </a:pPr>
            <a:r>
              <a:rPr lang="en-US" sz="2000" dirty="0"/>
              <a:t>Raspberry Pi rebooted, connected to the network and showing the desktop</a:t>
            </a:r>
          </a:p>
          <a:p>
            <a:pPr algn="ctr">
              <a:lnSpc>
                <a:spcPts val="4000"/>
              </a:lnSpc>
            </a:pPr>
            <a:endParaRPr lang="en-US" sz="2000" dirty="0">
              <a:solidFill>
                <a:srgbClr val="FF0000"/>
              </a:solidFill>
            </a:endParaRPr>
          </a:p>
        </p:txBody>
      </p:sp>
      <p:pic>
        <p:nvPicPr>
          <p:cNvPr id="965" name="Picture 964">
            <a:extLst>
              <a:ext uri="{FF2B5EF4-FFF2-40B4-BE49-F238E27FC236}">
                <a16:creationId xmlns:a16="http://schemas.microsoft.com/office/drawing/2014/main" id="{1D4343B5-01D3-F71A-5526-0DC7B91D6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pic>
        <p:nvPicPr>
          <p:cNvPr id="966" name="Picture 965" descr="A person on a boat with ducks on it&#10;&#10;Description automatically generated">
            <a:extLst>
              <a:ext uri="{FF2B5EF4-FFF2-40B4-BE49-F238E27FC236}">
                <a16:creationId xmlns:a16="http://schemas.microsoft.com/office/drawing/2014/main" id="{B59E5655-E260-E450-3F1D-C4E0C0ABC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6041" y="4317060"/>
            <a:ext cx="2379321" cy="1338368"/>
          </a:xfrm>
          <a:prstGeom prst="rect">
            <a:avLst/>
          </a:prstGeom>
        </p:spPr>
      </p:pic>
    </p:spTree>
    <p:extLst>
      <p:ext uri="{BB962C8B-B14F-4D97-AF65-F5344CB8AC3E}">
        <p14:creationId xmlns:p14="http://schemas.microsoft.com/office/powerpoint/2010/main" val="364712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50806" y="1270607"/>
            <a:ext cx="4558593" cy="5140382"/>
          </a:xfrm>
          <a:prstGeom prst="rect">
            <a:avLst/>
          </a:prstGeom>
          <a:noFill/>
        </p:spPr>
        <p:txBody>
          <a:bodyPr wrap="square" rtlCol="0">
            <a:spAutoFit/>
          </a:bodyPr>
          <a:lstStyle/>
          <a:p>
            <a:pPr>
              <a:lnSpc>
                <a:spcPts val="4000"/>
              </a:lnSpc>
            </a:pPr>
            <a:r>
              <a:rPr lang="en-US" sz="1800" u="sng" dirty="0"/>
              <a:t>Config tweak needed for our project:</a:t>
            </a:r>
          </a:p>
          <a:p>
            <a:pPr>
              <a:lnSpc>
                <a:spcPts val="4000"/>
              </a:lnSpc>
            </a:pPr>
            <a:r>
              <a:rPr lang="en-US" sz="1800" dirty="0"/>
              <a:t>Launch terminal and run this command</a:t>
            </a:r>
          </a:p>
          <a:p>
            <a:pPr>
              <a:lnSpc>
                <a:spcPts val="4000"/>
              </a:lnSpc>
            </a:pPr>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nano /boot/config.txt </a:t>
            </a:r>
          </a:p>
          <a:p>
            <a:pPr>
              <a:lnSpc>
                <a:spcPts val="4000"/>
              </a:lnSpc>
            </a:pPr>
            <a:r>
              <a:rPr lang="en-US" sz="1800" dirty="0"/>
              <a:t>Then add these 2 lines at the bottom just before the [cm4] section:</a:t>
            </a:r>
          </a:p>
          <a:p>
            <a:pPr>
              <a:lnSpc>
                <a:spcPts val="4000"/>
              </a:lnSpc>
            </a:pPr>
            <a:r>
              <a:rPr lang="en-US" sz="1200" dirty="0">
                <a:latin typeface="Courier New" panose="02070309020205020404" pitchFamily="49" charset="0"/>
                <a:cs typeface="Courier New" panose="02070309020205020404" pitchFamily="49" charset="0"/>
              </a:rPr>
              <a:t># Add </a:t>
            </a:r>
            <a:r>
              <a:rPr lang="en-US" sz="1200" dirty="0" err="1">
                <a:latin typeface="Courier New" panose="02070309020205020404" pitchFamily="49" charset="0"/>
                <a:cs typeface="Courier New" panose="02070309020205020404" pitchFamily="49" charset="0"/>
              </a:rPr>
              <a:t>dtoveraly</a:t>
            </a:r>
            <a:r>
              <a:rPr lang="en-US" sz="1200" dirty="0">
                <a:latin typeface="Courier New" panose="02070309020205020404" pitchFamily="49" charset="0"/>
                <a:cs typeface="Courier New" panose="02070309020205020404" pitchFamily="49" charset="0"/>
              </a:rPr>
              <a:t> setting for </a:t>
            </a:r>
            <a:r>
              <a:rPr lang="en-US" sz="1200" dirty="0" err="1">
                <a:latin typeface="Courier New" panose="02070309020205020404" pitchFamily="49" charset="0"/>
                <a:cs typeface="Courier New" panose="02070309020205020404" pitchFamily="49" charset="0"/>
              </a:rPr>
              <a:t>thermsensor</a:t>
            </a:r>
            <a:r>
              <a:rPr lang="en-US" sz="1200" dirty="0">
                <a:latin typeface="Courier New" panose="02070309020205020404" pitchFamily="49" charset="0"/>
                <a:cs typeface="Courier New" panose="02070309020205020404" pitchFamily="49" charset="0"/>
              </a:rPr>
              <a:t> on GPIO</a:t>
            </a:r>
          </a:p>
          <a:p>
            <a:pPr>
              <a:lnSpc>
                <a:spcPts val="4000"/>
              </a:lnSpc>
            </a:pPr>
            <a:r>
              <a:rPr lang="en-US" sz="1200" dirty="0" err="1">
                <a:latin typeface="Courier New" panose="02070309020205020404" pitchFamily="49" charset="0"/>
                <a:cs typeface="Courier New" panose="02070309020205020404" pitchFamily="49" charset="0"/>
              </a:rPr>
              <a:t>dtoverlay</a:t>
            </a:r>
            <a:r>
              <a:rPr lang="en-US" sz="1200" dirty="0">
                <a:latin typeface="Courier New" panose="02070309020205020404" pitchFamily="49" charset="0"/>
                <a:cs typeface="Courier New" panose="02070309020205020404" pitchFamily="49" charset="0"/>
              </a:rPr>
              <a:t>=w1-gpio,gpiopin=21 </a:t>
            </a:r>
          </a:p>
          <a:p>
            <a:pPr>
              <a:lnSpc>
                <a:spcPts val="4000"/>
              </a:lnSpc>
            </a:pPr>
            <a:endParaRPr lang="en-US" sz="1800" dirty="0"/>
          </a:p>
          <a:p>
            <a:pPr>
              <a:lnSpc>
                <a:spcPts val="4000"/>
              </a:lnSpc>
            </a:pPr>
            <a:r>
              <a:rPr lang="en-US" sz="1600" dirty="0"/>
              <a:t>Type CTRL+O to write then CTRL+X to exit</a:t>
            </a:r>
          </a:p>
          <a:p>
            <a:pPr>
              <a:lnSpc>
                <a:spcPts val="4000"/>
              </a:lnSpc>
            </a:pPr>
            <a:r>
              <a:rPr lang="en-US" sz="1600" dirty="0"/>
              <a:t>Then reboot (pi menu – choose Shutdown)</a:t>
            </a:r>
          </a:p>
        </p:txBody>
      </p:sp>
      <p:pic>
        <p:nvPicPr>
          <p:cNvPr id="5" name="Picture 4">
            <a:extLst>
              <a:ext uri="{FF2B5EF4-FFF2-40B4-BE49-F238E27FC236}">
                <a16:creationId xmlns:a16="http://schemas.microsoft.com/office/drawing/2014/main" id="{670A72B2-B797-CF4E-6F22-A3CEF047FF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computer screen shot of a computer screen&#10;&#10;Description automatically generated">
            <a:extLst>
              <a:ext uri="{FF2B5EF4-FFF2-40B4-BE49-F238E27FC236}">
                <a16:creationId xmlns:a16="http://schemas.microsoft.com/office/drawing/2014/main" id="{00A24242-2D1A-F71B-9B94-B0ADAFC0BF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1476517"/>
            <a:ext cx="4409477" cy="106821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B5D26F4-52DE-3FD4-1F62-D216A7C157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0841" y="2132457"/>
            <a:ext cx="3548863" cy="4170526"/>
          </a:xfrm>
          <a:prstGeom prst="rect">
            <a:avLst/>
          </a:prstGeom>
        </p:spPr>
      </p:pic>
      <p:sp>
        <p:nvSpPr>
          <p:cNvPr id="4" name="Arrow: Left 3">
            <a:extLst>
              <a:ext uri="{FF2B5EF4-FFF2-40B4-BE49-F238E27FC236}">
                <a16:creationId xmlns:a16="http://schemas.microsoft.com/office/drawing/2014/main" id="{1B64000A-15D2-BAE9-8AA3-1A1F4612B73E}"/>
              </a:ext>
            </a:extLst>
          </p:cNvPr>
          <p:cNvSpPr/>
          <p:nvPr/>
        </p:nvSpPr>
        <p:spPr>
          <a:xfrm>
            <a:off x="8200525" y="495850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633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4429960" cy="4627421"/>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Launch terminal and run this command:</a:t>
            </a:r>
          </a:p>
          <a:p>
            <a:pPr>
              <a:lnSpc>
                <a:spcPts val="4000"/>
              </a:lnSpc>
            </a:pPr>
            <a:r>
              <a:rPr lang="en-US" sz="900" dirty="0">
                <a:latin typeface="Courier New" panose="02070309020205020404" pitchFamily="49" charset="0"/>
                <a:cs typeface="Courier New" panose="02070309020205020404" pitchFamily="49" charset="0"/>
              </a:rPr>
              <a:t>git clone </a:t>
            </a:r>
            <a:r>
              <a:rPr lang="en-US" sz="900" dirty="0">
                <a:latin typeface="Courier New" panose="02070309020205020404" pitchFamily="49" charset="0"/>
                <a:cs typeface="Courier New" panose="02070309020205020404" pitchFamily="49" charset="0"/>
                <a:hlinkClick r:id="rId6"/>
              </a:rPr>
              <a:t>http://github.com/jkbanham/iot-cloud-workshop.git</a:t>
            </a:r>
            <a:endParaRPr lang="en-US" sz="900" dirty="0">
              <a:latin typeface="Courier New" panose="02070309020205020404" pitchFamily="49" charset="0"/>
              <a:cs typeface="Courier New" panose="02070309020205020404" pitchFamily="49" charset="0"/>
            </a:endParaRPr>
          </a:p>
          <a:p>
            <a:pPr marL="342900" indent="-342900">
              <a:lnSpc>
                <a:spcPts val="4000"/>
              </a:lnSpc>
              <a:buFont typeface="+mj-lt"/>
              <a:buAutoNum type="arabicPeriod" startAt="2"/>
            </a:pPr>
            <a:r>
              <a:rPr lang="en-US" sz="1600" dirty="0"/>
              <a:t>Note that you should now have a new directory with files we use for this project:</a:t>
            </a:r>
          </a:p>
          <a:p>
            <a:pPr algn="ctr">
              <a:lnSpc>
                <a:spcPts val="4000"/>
              </a:lnSpc>
            </a:pPr>
            <a:r>
              <a:rPr lang="en-US" dirty="0">
                <a:latin typeface="Courier New" panose="02070309020205020404" pitchFamily="49" charset="0"/>
                <a:cs typeface="Courier New" panose="02070309020205020404" pitchFamily="49" charset="0"/>
              </a:rPr>
              <a:t>/home/pi/</a:t>
            </a:r>
            <a:r>
              <a:rPr lang="en-US" dirty="0" err="1">
                <a:latin typeface="Courier New" panose="02070309020205020404" pitchFamily="49" charset="0"/>
                <a:cs typeface="Courier New" panose="02070309020205020404" pitchFamily="49" charset="0"/>
              </a:rPr>
              <a:t>iot</a:t>
            </a:r>
            <a:r>
              <a:rPr lang="en-US" dirty="0">
                <a:latin typeface="Courier New" panose="02070309020205020404" pitchFamily="49" charset="0"/>
                <a:cs typeface="Courier New" panose="02070309020205020404" pitchFamily="49" charset="0"/>
              </a:rPr>
              <a:t>-cloud-workshop/</a:t>
            </a:r>
          </a:p>
          <a:p>
            <a:pPr marL="342900" indent="-342900">
              <a:lnSpc>
                <a:spcPts val="4000"/>
              </a:lnSpc>
              <a:buFont typeface="+mj-lt"/>
              <a:buAutoNum type="arabicPeriod" startAt="3"/>
            </a:pPr>
            <a:r>
              <a:rPr lang="en-US" sz="1600" dirty="0"/>
              <a:t>Launch the </a:t>
            </a:r>
            <a:r>
              <a:rPr lang="en-US" sz="1600" dirty="0" err="1"/>
              <a:t>Thonny</a:t>
            </a:r>
            <a:r>
              <a:rPr lang="en-US" sz="1600" dirty="0"/>
              <a:t> IDE from the Pi menu under Programming.  Click on the ‘Switch to regular mode’ link in the upper right</a:t>
            </a:r>
          </a:p>
          <a:p>
            <a:pPr marL="342900" indent="-342900">
              <a:lnSpc>
                <a:spcPts val="4000"/>
              </a:lnSpc>
              <a:buFont typeface="+mj-lt"/>
              <a:buAutoNum type="arabicPeriod" startAt="3"/>
            </a:pPr>
            <a:r>
              <a:rPr lang="en-US" sz="1600" dirty="0"/>
              <a:t>Close </a:t>
            </a:r>
            <a:r>
              <a:rPr lang="en-US" sz="1600" dirty="0" err="1"/>
              <a:t>Thonny</a:t>
            </a:r>
            <a:r>
              <a:rPr lang="en-US" sz="1600" dirty="0"/>
              <a:t> and then re-launch it</a:t>
            </a:r>
          </a:p>
        </p:txBody>
      </p:sp>
      <p:pic>
        <p:nvPicPr>
          <p:cNvPr id="5" name="Picture 4">
            <a:extLst>
              <a:ext uri="{FF2B5EF4-FFF2-40B4-BE49-F238E27FC236}">
                <a16:creationId xmlns:a16="http://schemas.microsoft.com/office/drawing/2014/main" id="{6075A20A-E0F2-2A0E-514C-035895DE33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0F019229-0AFA-D500-6F42-D3636FF29F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2565" y="1408317"/>
            <a:ext cx="3028268" cy="2204792"/>
          </a:xfrm>
          <a:prstGeom prst="rect">
            <a:avLst/>
          </a:prstGeom>
        </p:spPr>
      </p:pic>
      <p:pic>
        <p:nvPicPr>
          <p:cNvPr id="13" name="Picture 12">
            <a:extLst>
              <a:ext uri="{FF2B5EF4-FFF2-40B4-BE49-F238E27FC236}">
                <a16:creationId xmlns:a16="http://schemas.microsoft.com/office/drawing/2014/main" id="{57D55C73-098D-78E9-1A2C-EA8F948028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20079" y="3747108"/>
            <a:ext cx="2103513" cy="19614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CE717BB-57D1-4137-059B-9997F27518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0525" y="4449214"/>
            <a:ext cx="2935359" cy="1911694"/>
          </a:xfrm>
          <a:prstGeom prst="rect">
            <a:avLst/>
          </a:prstGeom>
        </p:spPr>
      </p:pic>
      <p:sp>
        <p:nvSpPr>
          <p:cNvPr id="14" name="Arrow: Right 13">
            <a:extLst>
              <a:ext uri="{FF2B5EF4-FFF2-40B4-BE49-F238E27FC236}">
                <a16:creationId xmlns:a16="http://schemas.microsoft.com/office/drawing/2014/main" id="{03BEC3A8-EF7E-2B49-CA8B-DF4409D69AAF}"/>
              </a:ext>
            </a:extLst>
          </p:cNvPr>
          <p:cNvSpPr/>
          <p:nvPr/>
        </p:nvSpPr>
        <p:spPr>
          <a:xfrm>
            <a:off x="10482280" y="457268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02C6CC5-FE16-5905-4B94-DFB120B61C47}"/>
              </a:ext>
            </a:extLst>
          </p:cNvPr>
          <p:cNvSpPr/>
          <p:nvPr/>
        </p:nvSpPr>
        <p:spPr>
          <a:xfrm>
            <a:off x="8371154" y="418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0DEDDE0C-DF38-F9D8-A33A-F86878342218}"/>
              </a:ext>
            </a:extLst>
          </p:cNvPr>
          <p:cNvSpPr/>
          <p:nvPr/>
        </p:nvSpPr>
        <p:spPr>
          <a:xfrm>
            <a:off x="8915259" y="41326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FC62D057-90D2-8382-5BBE-EDBAB049E2AD}"/>
              </a:ext>
            </a:extLst>
          </p:cNvPr>
          <p:cNvSpPr/>
          <p:nvPr/>
        </p:nvSpPr>
        <p:spPr>
          <a:xfrm>
            <a:off x="10272146" y="4563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4" name="Arrow: Left 3">
            <a:extLst>
              <a:ext uri="{FF2B5EF4-FFF2-40B4-BE49-F238E27FC236}">
                <a16:creationId xmlns:a16="http://schemas.microsoft.com/office/drawing/2014/main" id="{25963FFA-EF7B-1B97-1AB4-AC35D17FF41E}"/>
              </a:ext>
            </a:extLst>
          </p:cNvPr>
          <p:cNvSpPr/>
          <p:nvPr/>
        </p:nvSpPr>
        <p:spPr>
          <a:xfrm>
            <a:off x="10369612" y="25511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560313E8-83B5-F0F5-601D-3345D3CE5C2B}"/>
              </a:ext>
            </a:extLst>
          </p:cNvPr>
          <p:cNvSpPr/>
          <p:nvPr/>
        </p:nvSpPr>
        <p:spPr>
          <a:xfrm>
            <a:off x="10913717" y="25021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Tree>
    <p:extLst>
      <p:ext uri="{BB962C8B-B14F-4D97-AF65-F5344CB8AC3E}">
        <p14:creationId xmlns:p14="http://schemas.microsoft.com/office/powerpoint/2010/main" val="997179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5140382"/>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dirty="0"/>
              <a:t>From the ‘Run’ menu, select ‘Configure Interpreter’ and then click the ‘New virtual environment’ link in the lower right</a:t>
            </a:r>
          </a:p>
          <a:p>
            <a:pPr marL="342900" indent="-342900">
              <a:lnSpc>
                <a:spcPts val="4000"/>
              </a:lnSpc>
              <a:buFont typeface="+mj-lt"/>
              <a:buAutoNum type="arabicPeriod"/>
            </a:pPr>
            <a:r>
              <a:rPr lang="en-US" dirty="0"/>
              <a:t>In the dialog box to “Select empty directory for new virtual environment”, browse to the </a:t>
            </a:r>
            <a:r>
              <a:rPr lang="en-US" sz="1200" dirty="0">
                <a:latin typeface="Courier New" panose="02070309020205020404" pitchFamily="49" charset="0"/>
                <a:cs typeface="Courier New" panose="02070309020205020404" pitchFamily="49" charset="0"/>
              </a:rPr>
              <a:t>/home/pi/</a:t>
            </a:r>
            <a:r>
              <a:rPr lang="en-US" sz="1200" dirty="0" err="1">
                <a:latin typeface="Courier New" panose="02070309020205020404" pitchFamily="49" charset="0"/>
                <a:cs typeface="Courier New" panose="02070309020205020404" pitchFamily="49" charset="0"/>
              </a:rPr>
              <a:t>iot</a:t>
            </a:r>
            <a:r>
              <a:rPr lang="en-US" sz="1200" dirty="0">
                <a:latin typeface="Courier New" panose="02070309020205020404" pitchFamily="49" charset="0"/>
                <a:cs typeface="Courier New" panose="02070309020205020404" pitchFamily="49" charset="0"/>
              </a:rPr>
              <a:t>-cloud-workshop </a:t>
            </a:r>
            <a:r>
              <a:rPr lang="en-US" dirty="0"/>
              <a:t>folder and click the ‘Create Folder         </a:t>
            </a:r>
            <a:r>
              <a:rPr lang="en-US" sz="1600" dirty="0"/>
              <a:t>icon in the upper right.  Type </a:t>
            </a:r>
            <a:r>
              <a:rPr lang="en-US" sz="1600" i="1" dirty="0" err="1"/>
              <a:t>iot_python</a:t>
            </a:r>
            <a:r>
              <a:rPr lang="en-US" sz="1600" i="1" dirty="0"/>
              <a:t> </a:t>
            </a:r>
            <a:r>
              <a:rPr lang="en-US" sz="1600" dirty="0"/>
              <a:t>and click ‘Create’. </a:t>
            </a:r>
          </a:p>
          <a:p>
            <a:pPr marL="342900" indent="-342900">
              <a:lnSpc>
                <a:spcPts val="4000"/>
              </a:lnSpc>
              <a:buFont typeface="+mj-lt"/>
              <a:buAutoNum type="arabicPeriod"/>
            </a:pPr>
            <a:r>
              <a:rPr lang="en-US" sz="1600" dirty="0"/>
              <a:t>Click ‘OK’ at the bottom and the new virtual python environment will be created.</a:t>
            </a:r>
            <a:endParaRPr lang="en-US" dirty="0"/>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44C2F24-0D14-9FE8-FA95-91DF5BA7C9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1624" y="1386371"/>
            <a:ext cx="3322404" cy="2260041"/>
          </a:xfrm>
          <a:prstGeom prst="rect">
            <a:avLst/>
          </a:prstGeom>
        </p:spPr>
      </p:pic>
      <p:pic>
        <p:nvPicPr>
          <p:cNvPr id="12" name="Picture 11" descr="A grey square with a black and white symbol&#10;&#10;Description automatically generated">
            <a:extLst>
              <a:ext uri="{FF2B5EF4-FFF2-40B4-BE49-F238E27FC236}">
                <a16:creationId xmlns:a16="http://schemas.microsoft.com/office/drawing/2014/main" id="{CFE3463F-70F0-5997-00B9-A86139463C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2162" y="4506268"/>
            <a:ext cx="387973" cy="334459"/>
          </a:xfrm>
          <a:prstGeom prst="rect">
            <a:avLst/>
          </a:prstGeom>
        </p:spPr>
      </p:pic>
      <p:sp>
        <p:nvSpPr>
          <p:cNvPr id="13" name="Arrow: Right 12">
            <a:extLst>
              <a:ext uri="{FF2B5EF4-FFF2-40B4-BE49-F238E27FC236}">
                <a16:creationId xmlns:a16="http://schemas.microsoft.com/office/drawing/2014/main" id="{F78B83FB-AFBF-E73D-A3DD-3F9A0006F2DE}"/>
              </a:ext>
            </a:extLst>
          </p:cNvPr>
          <p:cNvSpPr/>
          <p:nvPr/>
        </p:nvSpPr>
        <p:spPr>
          <a:xfrm>
            <a:off x="8301634" y="327486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4B7C30E-F3C7-3335-772D-8B5A8627C693}"/>
              </a:ext>
            </a:extLst>
          </p:cNvPr>
          <p:cNvSpPr/>
          <p:nvPr/>
        </p:nvSpPr>
        <p:spPr>
          <a:xfrm>
            <a:off x="7171003" y="14568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creenshot of a computer&#10;&#10;Description automatically generated">
            <a:extLst>
              <a:ext uri="{FF2B5EF4-FFF2-40B4-BE49-F238E27FC236}">
                <a16:creationId xmlns:a16="http://schemas.microsoft.com/office/drawing/2014/main" id="{A1139215-A331-B0FE-0246-B37EC0019C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8992" y="4433419"/>
            <a:ext cx="1619250" cy="717336"/>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8110622-0190-B6C8-36D5-E22066A48C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29212" y="3901888"/>
            <a:ext cx="2456133" cy="2260041"/>
          </a:xfrm>
          <a:prstGeom prst="rect">
            <a:avLst/>
          </a:prstGeom>
        </p:spPr>
      </p:pic>
      <p:sp>
        <p:nvSpPr>
          <p:cNvPr id="19" name="Arrow: Left 18">
            <a:extLst>
              <a:ext uri="{FF2B5EF4-FFF2-40B4-BE49-F238E27FC236}">
                <a16:creationId xmlns:a16="http://schemas.microsoft.com/office/drawing/2014/main" id="{658E4F4A-4909-A3F3-5094-D12A0F77320E}"/>
              </a:ext>
            </a:extLst>
          </p:cNvPr>
          <p:cNvSpPr/>
          <p:nvPr/>
        </p:nvSpPr>
        <p:spPr>
          <a:xfrm>
            <a:off x="8306842" y="48725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7741113" y="14357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046919" y="32452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8867528" y="48577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7700805" y="4438607"/>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17EEA190-340D-F613-6C5B-75AACFA1152A}"/>
              </a:ext>
            </a:extLst>
          </p:cNvPr>
          <p:cNvSpPr/>
          <p:nvPr/>
        </p:nvSpPr>
        <p:spPr>
          <a:xfrm>
            <a:off x="9980767" y="597527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7443142" y="44031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9" name="Flowchart: Connector 28">
            <a:extLst>
              <a:ext uri="{FF2B5EF4-FFF2-40B4-BE49-F238E27FC236}">
                <a16:creationId xmlns:a16="http://schemas.microsoft.com/office/drawing/2014/main" id="{4855C99E-F7E7-F447-E5B5-C4B489BB7984}"/>
              </a:ext>
            </a:extLst>
          </p:cNvPr>
          <p:cNvSpPr/>
          <p:nvPr/>
        </p:nvSpPr>
        <p:spPr>
          <a:xfrm>
            <a:off x="9752459" y="59577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324853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4108625"/>
          </a:xfrm>
          <a:prstGeom prst="rect">
            <a:avLst/>
          </a:prstGeom>
          <a:noFill/>
        </p:spPr>
        <p:txBody>
          <a:bodyPr wrap="square" lIns="91440" tIns="45720" rIns="91440" bIns="45720" rtlCol="0" anchor="t">
            <a:spAutoFit/>
          </a:bodyPr>
          <a:lstStyle/>
          <a:p>
            <a:pPr>
              <a:lnSpc>
                <a:spcPts val="4000"/>
              </a:lnSpc>
            </a:pPr>
            <a:r>
              <a:rPr lang="en-US" i="1" dirty="0">
                <a:solidFill>
                  <a:schemeClr val="tx1"/>
                </a:solidFill>
              </a:rPr>
              <a:t>Set the new virtual environment as the default interpreter in the </a:t>
            </a:r>
            <a:r>
              <a:rPr lang="en-US" i="1" dirty="0" err="1">
                <a:solidFill>
                  <a:schemeClr val="tx1"/>
                </a:solidFill>
              </a:rPr>
              <a:t>Thonny</a:t>
            </a:r>
            <a:r>
              <a:rPr lang="en-US" i="1" dirty="0">
                <a:solidFill>
                  <a:schemeClr val="tx1"/>
                </a:solidFill>
              </a:rPr>
              <a:t> IDE application:</a:t>
            </a:r>
          </a:p>
          <a:p>
            <a:pPr marL="342900" indent="-342900">
              <a:lnSpc>
                <a:spcPts val="4000"/>
              </a:lnSpc>
              <a:buFont typeface="+mj-lt"/>
              <a:buAutoNum type="arabicPeriod"/>
            </a:pPr>
            <a:r>
              <a:rPr lang="en-US" dirty="0">
                <a:solidFill>
                  <a:schemeClr val="tx1"/>
                </a:solidFill>
                <a:latin typeface="+mn-lt"/>
              </a:rPr>
              <a:t>Open the </a:t>
            </a:r>
            <a:r>
              <a:rPr lang="en-US" sz="1400" b="0" i="1" dirty="0">
                <a:solidFill>
                  <a:schemeClr val="tx1"/>
                </a:solidFill>
                <a:effectLst/>
                <a:latin typeface="+mn-lt"/>
              </a:rPr>
              <a:t>Tools -&gt; Options </a:t>
            </a:r>
            <a:r>
              <a:rPr lang="en-US" sz="1400" b="0" dirty="0">
                <a:solidFill>
                  <a:schemeClr val="tx1"/>
                </a:solidFill>
                <a:effectLst/>
                <a:latin typeface="+mn-lt"/>
              </a:rPr>
              <a:t>menu and select the </a:t>
            </a:r>
            <a:r>
              <a:rPr lang="en-US" sz="1400" b="0" i="1" dirty="0">
                <a:solidFill>
                  <a:schemeClr val="tx1"/>
                </a:solidFill>
                <a:effectLst/>
                <a:latin typeface="+mn-lt"/>
              </a:rPr>
              <a:t>Interpreter </a:t>
            </a:r>
            <a:r>
              <a:rPr lang="en-US" dirty="0">
                <a:solidFill>
                  <a:schemeClr val="tx1"/>
                </a:solidFill>
                <a:latin typeface="+mn-lt"/>
              </a:rPr>
              <a:t>tab</a:t>
            </a:r>
            <a:endParaRPr lang="en-US" sz="1400" b="0" i="0" dirty="0">
              <a:solidFill>
                <a:schemeClr val="tx1"/>
              </a:solidFill>
              <a:effectLst/>
              <a:latin typeface="+mn-lt"/>
            </a:endParaRPr>
          </a:p>
          <a:p>
            <a:pPr marL="342900" indent="-342900">
              <a:lnSpc>
                <a:spcPts val="4000"/>
              </a:lnSpc>
              <a:buFont typeface="+mj-lt"/>
              <a:buAutoNum type="arabicPeriod"/>
            </a:pPr>
            <a:r>
              <a:rPr lang="en-US" dirty="0">
                <a:solidFill>
                  <a:schemeClr val="tx1"/>
                </a:solidFill>
                <a:latin typeface="+mn-lt"/>
              </a:rPr>
              <a:t>Select the python version 3.11 executable file from the new virtual environment that you created (</a:t>
            </a:r>
            <a:r>
              <a:rPr lang="en-US" sz="900" dirty="0">
                <a:solidFill>
                  <a:schemeClr val="tx1"/>
                </a:solidFill>
                <a:latin typeface="Courier New" panose="02070309020205020404" pitchFamily="49" charset="0"/>
                <a:cs typeface="Courier New" panose="02070309020205020404" pitchFamily="49" charset="0"/>
              </a:rPr>
              <a:t>/home/pi/</a:t>
            </a:r>
            <a:r>
              <a:rPr lang="en-US" sz="900" dirty="0" err="1">
                <a:solidFill>
                  <a:schemeClr val="tx1"/>
                </a:solidFill>
                <a:latin typeface="Courier New" panose="02070309020205020404" pitchFamily="49" charset="0"/>
                <a:cs typeface="Courier New" panose="02070309020205020404" pitchFamily="49" charset="0"/>
              </a:rPr>
              <a:t>iot</a:t>
            </a:r>
            <a:r>
              <a:rPr lang="en-US" sz="900" dirty="0">
                <a:solidFill>
                  <a:schemeClr val="tx1"/>
                </a:solidFill>
                <a:latin typeface="Courier New" panose="02070309020205020404" pitchFamily="49" charset="0"/>
                <a:cs typeface="Courier New" panose="02070309020205020404" pitchFamily="49" charset="0"/>
              </a:rPr>
              <a:t>-cloud-workshop/</a:t>
            </a:r>
            <a:r>
              <a:rPr lang="en-US" sz="900" dirty="0" err="1">
                <a:solidFill>
                  <a:schemeClr val="tx1"/>
                </a:solidFill>
                <a:latin typeface="Courier New" panose="02070309020205020404" pitchFamily="49" charset="0"/>
                <a:cs typeface="Courier New" panose="02070309020205020404" pitchFamily="49" charset="0"/>
              </a:rPr>
              <a:t>iot_python</a:t>
            </a:r>
            <a:r>
              <a:rPr lang="en-US" sz="900" dirty="0">
                <a:solidFill>
                  <a:schemeClr val="tx1"/>
                </a:solidFill>
                <a:latin typeface="Courier New" panose="02070309020205020404" pitchFamily="49" charset="0"/>
                <a:cs typeface="Courier New" panose="02070309020205020404" pitchFamily="49" charset="0"/>
              </a:rPr>
              <a:t>/bin/python3.11</a:t>
            </a:r>
            <a:r>
              <a:rPr lang="en-US" dirty="0">
                <a:solidFill>
                  <a:schemeClr val="tx1"/>
                </a:solidFill>
                <a:latin typeface="+mn-lt"/>
              </a:rPr>
              <a:t>)</a:t>
            </a:r>
          </a:p>
          <a:p>
            <a:pPr marL="342900" indent="-342900">
              <a:lnSpc>
                <a:spcPts val="4000"/>
              </a:lnSpc>
              <a:buFont typeface="+mj-lt"/>
              <a:buAutoNum type="arabicPeriod"/>
            </a:pPr>
            <a:r>
              <a:rPr lang="en-US" dirty="0">
                <a:solidFill>
                  <a:schemeClr val="tx1"/>
                </a:solidFill>
                <a:latin typeface="+mn-lt"/>
              </a:rPr>
              <a:t>Click OK to save</a:t>
            </a:r>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A4E3668-5C49-3657-8FE7-1F2926B44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2219" y="1631609"/>
            <a:ext cx="4466865" cy="3574462"/>
          </a:xfrm>
          <a:prstGeom prst="rect">
            <a:avLst/>
          </a:prstGeom>
        </p:spPr>
      </p:pic>
      <p:sp>
        <p:nvSpPr>
          <p:cNvPr id="14" name="Arrow: Left 13">
            <a:extLst>
              <a:ext uri="{FF2B5EF4-FFF2-40B4-BE49-F238E27FC236}">
                <a16:creationId xmlns:a16="http://schemas.microsoft.com/office/drawing/2014/main" id="{D4B7C30E-F3C7-3335-772D-8B5A8627C693}"/>
              </a:ext>
            </a:extLst>
          </p:cNvPr>
          <p:cNvSpPr/>
          <p:nvPr/>
        </p:nvSpPr>
        <p:spPr>
          <a:xfrm>
            <a:off x="7744023" y="181509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658E4F4A-4909-A3F3-5094-D12A0F77320E}"/>
              </a:ext>
            </a:extLst>
          </p:cNvPr>
          <p:cNvSpPr/>
          <p:nvPr/>
        </p:nvSpPr>
        <p:spPr>
          <a:xfrm>
            <a:off x="8397222" y="22283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8305782" y="1795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975048" y="2212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10390342" y="30232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9752459" y="5045849"/>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9493035" y="50282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7" name="Arrow: Left 6">
            <a:extLst>
              <a:ext uri="{FF2B5EF4-FFF2-40B4-BE49-F238E27FC236}">
                <a16:creationId xmlns:a16="http://schemas.microsoft.com/office/drawing/2014/main" id="{BBC7590B-C91C-B875-461B-2480B35DC666}"/>
              </a:ext>
            </a:extLst>
          </p:cNvPr>
          <p:cNvSpPr/>
          <p:nvPr/>
        </p:nvSpPr>
        <p:spPr>
          <a:xfrm>
            <a:off x="9843899" y="30473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936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005A5300-6334-B5E4-9379-6D72DCF5B00C}"/>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1D2DB53A-2A6C-0C3E-4A32-22AFB218507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2B6D436-878C-5AD3-53AD-9E5151387BA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257A387F-4F14-B028-4C47-634F13A1809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6671537-A206-35C3-6395-AA2E87A47B4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AB3026C-CB8E-4DA4-6ED2-D28FF717134D}"/>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4C05C30E-E431-4E6A-E553-EAEDFA20CB7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3B08CC1E-BE9B-C1B0-A444-6C1F4F5D5F6D}"/>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3E8CE54-C792-B6DC-2A0A-FF1EEBEF2693}"/>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7B30F0C7-68BA-1811-A2FB-7C7D2FC9C57A}"/>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E8E81B9C-5AB9-AFF3-C13D-9F83902CF38B}"/>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E5FBEF90-05AB-7E14-EC1C-A7C2FDACF8BE}"/>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B9D2530C-7D1E-2460-37F0-35AC1DAB21F7}"/>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01FB2D15-76B6-4746-7C32-FFD75F1EC2D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C09D564-CE67-D1DC-09F5-925AA6DA9B4D}"/>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9550188-D0E7-1BFD-172B-0BA9454299D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31718D5-9AC5-AEBC-6B73-2834F4BCC18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A3D60A19-616B-5369-F03B-6B6DD0887F4D}"/>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BC42B1E9-C3EA-F937-46D4-FDBFAAB9EB18}"/>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AF30BDF9-5DD1-51FB-F7E6-92B5490D9C93}"/>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6BCFFB4A-EE8F-CA41-6B64-ED5A6997476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36A705E9-CAF2-C502-0FD6-D57917E3CEF3}"/>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57F69767-0949-2664-933A-77670BBEB4E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E3A84601-F4C5-17F6-BB13-CA7A06F139F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AEC9136-DA0D-7521-16BE-F7230FD3D64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70DB845-3087-1A89-FBAB-0D4A06DBF21D}"/>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BD3C8BFC-0D27-1215-C33F-42CC333F87CE}"/>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2D1043B-8C86-AD2A-3A56-47246A5392C7}"/>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4E05F01F-E19A-C679-09F6-D197D2D88071}"/>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55E70A5E-D6D2-B686-9F94-3CC4B3E31B0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F693E61B-74AE-EBD0-6844-81F3ECC73B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D0F3BF72-F101-9279-7BD3-FC83326AA9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4DC24EBE-D01C-8A2D-25BC-E4A9B5E5E8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4B3AC39-44AA-02CC-A7E7-C0C5350DF9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468C1127-21F1-76D1-3975-EACA08340E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9F3D54ED-4E62-9003-66C4-80E064070D6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ADAC02A9-101C-D900-5F9E-DE52DBFA06F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32DDEEF7-F47D-72EB-2F41-0C202D3E572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03CF110E-4AC1-29AF-157F-B251D5EF82C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7E118952-BE4D-C5C7-1A46-2A3221ABE9D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E2ABD476-AE47-9EAD-0E29-CF2FC1C28F7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95B3D05B-FCF0-4C43-2135-2F604F72C85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2C615CC0-26B8-318E-5F88-FDDDD3958A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109A116-F924-9D78-F2EC-3C245E2D849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7CDF026-1027-0F4C-48B9-0DBDF3DD757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BC668C02-00BC-EC1E-9917-5DEBA2E416B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9DD02B25-D814-3823-A80C-9F8704C180D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EDA5A73F-0F30-7569-648D-AAE915A4E19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E2B84D24-6269-0387-C512-D767E749075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48435BC2-F7E4-7773-F4B8-C83674D00B1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27D3D-46CF-9DDB-4E73-A3D77663965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FC7CDA4-C34D-1218-4ADE-10E4166BC01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3E9BEB9-DF9D-3D64-68E6-93745DEDB95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9111768F-3ABE-F825-5A84-CD9089C5C74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1D9BDF3-4AB2-B292-DDB3-8D4675FCA4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896D1243-4C39-A01D-7ED6-1F99A049009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105439F3-1892-39FD-FA76-C5795FD3D1A4}"/>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DC7FBAC-A975-9B8D-DEC2-D010B4EBC2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A87C7135-5206-89F7-96BB-7126600077C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2D37414-EDDA-4116-C592-39E276E96D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3643CB7-6ECA-76FE-B35E-B5DEC6DD7814}"/>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AC0553A-E1D3-9247-2012-1673C549681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FC6C471D-21AE-7699-31DF-FAC1243FB5E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BADAD8C1-3F5D-6E64-9061-F2E340A4D3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B4E1C8A-4DE1-EC7E-5E30-B9D7984C647D}"/>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1BC5D22-EFFF-58EA-E3D8-6FEC75A8EDF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CD8E06E0-8654-A5B2-3E7E-985A96FD46B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B62046ED-1B38-ADE7-E023-3E0FE7691C2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CAE41CBB-1D62-4C5C-5487-4F103BABC65A}"/>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4F9D4A99-3CC3-0373-D204-B08EF788E30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D2AFE5-E8AC-9DF2-6EE3-629A537DADC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F507CBAB-046B-AA91-1C48-00776140209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7968D28A-377E-F3FF-792B-4CBA72CD184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F55FABB9-290C-034B-DC18-4983CADD7A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5571AAD-E1BB-1EB3-2830-28272402E3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2F0F09A-900B-19C9-A2A9-8285A31A2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C0F7F50-9592-7255-145D-1CFD3C8326D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BB12470C-E272-75C9-4D03-C8FECB3BBC42}"/>
              </a:ext>
            </a:extLst>
          </p:cNvPr>
          <p:cNvSpPr txBox="1"/>
          <p:nvPr/>
        </p:nvSpPr>
        <p:spPr>
          <a:xfrm>
            <a:off x="1110661" y="1270607"/>
            <a:ext cx="4524774" cy="4128502"/>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Open the </a:t>
            </a:r>
            <a:r>
              <a:rPr lang="en-US" sz="1600" i="1" dirty="0">
                <a:latin typeface="+mn-lt"/>
                <a:cs typeface="Courier New" panose="02070309020205020404" pitchFamily="49" charset="0"/>
              </a:rPr>
              <a:t>Tools -&gt; Manage Packages </a:t>
            </a:r>
            <a:r>
              <a:rPr lang="en-US" sz="1600" dirty="0"/>
              <a:t>menu</a:t>
            </a:r>
          </a:p>
          <a:p>
            <a:pPr marL="342900" indent="-342900">
              <a:lnSpc>
                <a:spcPts val="4000"/>
              </a:lnSpc>
              <a:buFont typeface="+mj-lt"/>
              <a:buAutoNum type="arabicPeriod"/>
            </a:pPr>
            <a:r>
              <a:rPr lang="en-US" sz="1600" dirty="0"/>
              <a:t>Type </a:t>
            </a:r>
            <a:r>
              <a:rPr lang="en-US" sz="1600" dirty="0" err="1">
                <a:latin typeface="Courier New" panose="02070309020205020404" pitchFamily="49" charset="0"/>
                <a:cs typeface="Courier New" panose="02070309020205020404" pitchFamily="49" charset="0"/>
              </a:rPr>
              <a:t>RPi.GPIO</a:t>
            </a:r>
            <a:r>
              <a:rPr lang="en-US" sz="1600" dirty="0">
                <a:latin typeface="Courier New" panose="02070309020205020404" pitchFamily="49" charset="0"/>
                <a:cs typeface="Courier New" panose="02070309020205020404" pitchFamily="49" charset="0"/>
              </a:rPr>
              <a:t> </a:t>
            </a:r>
            <a:r>
              <a:rPr lang="en-US" sz="1600" dirty="0"/>
              <a:t>(note lowercase ‘</a:t>
            </a:r>
            <a:r>
              <a:rPr lang="en-US" sz="1600" dirty="0" err="1"/>
              <a:t>i</a:t>
            </a:r>
            <a:r>
              <a:rPr lang="en-US" sz="1600" dirty="0"/>
              <a:t>’) in the ‘Search on </a:t>
            </a:r>
            <a:r>
              <a:rPr lang="en-US" sz="1600" dirty="0" err="1"/>
              <a:t>PyPI</a:t>
            </a:r>
            <a:r>
              <a:rPr lang="en-US" sz="1600" dirty="0"/>
              <a:t>’ box and then click the module when it appears and then click Install button in lower left</a:t>
            </a:r>
            <a:endParaRPr lang="en-US" i="1" dirty="0">
              <a:solidFill>
                <a:srgbClr val="FF0000"/>
              </a:solidFill>
            </a:endParaRPr>
          </a:p>
          <a:p>
            <a:pPr marL="342900" indent="-342900">
              <a:lnSpc>
                <a:spcPts val="4000"/>
              </a:lnSpc>
              <a:buFont typeface="+mj-lt"/>
              <a:buAutoNum type="arabicPeriod"/>
            </a:pPr>
            <a:r>
              <a:rPr lang="en-US" sz="1600" dirty="0"/>
              <a:t>Repeat the same process described above for the </a:t>
            </a:r>
            <a:r>
              <a:rPr lang="en-US" sz="1600" dirty="0">
                <a:latin typeface="Courier New" panose="02070309020205020404" pitchFamily="49" charset="0"/>
                <a:cs typeface="Courier New" panose="02070309020205020404" pitchFamily="49" charset="0"/>
              </a:rPr>
              <a:t>W1thermsensor</a:t>
            </a:r>
            <a:r>
              <a:rPr lang="en-US" sz="1600" dirty="0"/>
              <a:t> module and the </a:t>
            </a:r>
            <a:r>
              <a:rPr lang="en-US" sz="1600" dirty="0">
                <a:latin typeface="Courier New" panose="02070309020205020404" pitchFamily="49" charset="0"/>
                <a:cs typeface="Courier New" panose="02070309020205020404" pitchFamily="49" charset="0"/>
              </a:rPr>
              <a:t>google-cloud-</a:t>
            </a:r>
            <a:r>
              <a:rPr lang="en-US" sz="1600" dirty="0" err="1">
                <a:latin typeface="Courier New" panose="02070309020205020404" pitchFamily="49" charset="0"/>
                <a:cs typeface="Courier New" panose="02070309020205020404" pitchFamily="49" charset="0"/>
              </a:rPr>
              <a:t>pubsub</a:t>
            </a:r>
            <a:r>
              <a:rPr lang="en-US" sz="1600" dirty="0"/>
              <a:t> module</a:t>
            </a:r>
          </a:p>
        </p:txBody>
      </p:sp>
      <p:pic>
        <p:nvPicPr>
          <p:cNvPr id="5" name="Picture 4">
            <a:extLst>
              <a:ext uri="{FF2B5EF4-FFF2-40B4-BE49-F238E27FC236}">
                <a16:creationId xmlns:a16="http://schemas.microsoft.com/office/drawing/2014/main" id="{0EDA46D3-8B46-FE80-AFFD-C4C5A2E504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46F505-BC6A-C126-B666-2E6EB64FFE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2853" y="1367157"/>
            <a:ext cx="4161856" cy="28179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EFD15B0-0642-C145-B9F9-969F2F3D98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0390" y="2216424"/>
            <a:ext cx="3591393" cy="24290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2FC4CF3-E089-41C9-BDDE-FE94C4C67F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1413" y="3492757"/>
            <a:ext cx="3199142" cy="2294834"/>
          </a:xfrm>
          <a:prstGeom prst="rect">
            <a:avLst/>
          </a:prstGeom>
        </p:spPr>
      </p:pic>
      <p:sp>
        <p:nvSpPr>
          <p:cNvPr id="13" name="Arrow: Left 12">
            <a:extLst>
              <a:ext uri="{FF2B5EF4-FFF2-40B4-BE49-F238E27FC236}">
                <a16:creationId xmlns:a16="http://schemas.microsoft.com/office/drawing/2014/main" id="{E9B5B0B3-FC17-0CDD-6A45-D3883D0A4DA3}"/>
              </a:ext>
            </a:extLst>
          </p:cNvPr>
          <p:cNvSpPr/>
          <p:nvPr/>
        </p:nvSpPr>
        <p:spPr>
          <a:xfrm>
            <a:off x="7951413" y="16160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473C00B9-39C4-4F1A-337B-83F9472A2F9A}"/>
              </a:ext>
            </a:extLst>
          </p:cNvPr>
          <p:cNvSpPr/>
          <p:nvPr/>
        </p:nvSpPr>
        <p:spPr>
          <a:xfrm>
            <a:off x="8118741" y="2706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C4A4C0E-5102-63B2-BCEC-0AE4D3DFFF74}"/>
              </a:ext>
            </a:extLst>
          </p:cNvPr>
          <p:cNvSpPr/>
          <p:nvPr/>
        </p:nvSpPr>
        <p:spPr>
          <a:xfrm>
            <a:off x="9542021" y="56784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D6CDCB78-8EA6-59A3-D1F7-3499292818D8}"/>
              </a:ext>
            </a:extLst>
          </p:cNvPr>
          <p:cNvSpPr/>
          <p:nvPr/>
        </p:nvSpPr>
        <p:spPr>
          <a:xfrm>
            <a:off x="8518338" y="1576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0" name="Flowchart: Connector 19">
            <a:extLst>
              <a:ext uri="{FF2B5EF4-FFF2-40B4-BE49-F238E27FC236}">
                <a16:creationId xmlns:a16="http://schemas.microsoft.com/office/drawing/2014/main" id="{8100C8CF-A09B-6536-DDC1-9B354F02B1BE}"/>
              </a:ext>
            </a:extLst>
          </p:cNvPr>
          <p:cNvSpPr/>
          <p:nvPr/>
        </p:nvSpPr>
        <p:spPr>
          <a:xfrm>
            <a:off x="8656363" y="2682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1" name="Flowchart: Connector 20">
            <a:extLst>
              <a:ext uri="{FF2B5EF4-FFF2-40B4-BE49-F238E27FC236}">
                <a16:creationId xmlns:a16="http://schemas.microsoft.com/office/drawing/2014/main" id="{58A9F212-A2AD-4DEE-8A27-4753A84E01F5}"/>
              </a:ext>
            </a:extLst>
          </p:cNvPr>
          <p:cNvSpPr/>
          <p:nvPr/>
        </p:nvSpPr>
        <p:spPr>
          <a:xfrm>
            <a:off x="10112131" y="56544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9961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606F839C-FC8C-36E5-B93D-60D19C02DCB9}"/>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1EB4D87-2027-CED3-677B-2CDB1354BB42}"/>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6288A3-C333-BC42-2E78-AE7CD9FCFE1A}"/>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998D6AC1-1E73-2222-B67A-0E35A444353B}"/>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CD64183-83B9-0544-1355-BDC792D8763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36522BAA-BB80-9586-C309-B838C0F68D4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3AED692F-C0C8-1854-998F-9CB4431A690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F571DA5-1174-B709-3F6D-A9ADE001FD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70E2BD8B-1B0A-DC9E-F714-E35B95E116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8DE6E104-B3EF-4C22-37AC-E60EB4E0DD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63F5E3C-FCFC-9D8B-504C-28FF844A59B0}"/>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4C996FD-46E6-19E5-F838-7BF0772635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96744BDA-8111-73B0-FC50-BE47B57AEDD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42261EBD-78B3-C141-DA45-3FCB12B492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F03BC544-68E8-2B9C-392E-1203D8BC4C93}"/>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27321176-F6F7-5A08-CD3A-65E4A1BC92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A5A8DB7-CF52-5465-9B3C-5B1E22B7564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50CD25E-AC30-E319-FBA5-6E1A2CE64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CF673C96-7417-33B2-258B-0879E514F8C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FD5A9B4F-3246-7DB2-9CCF-CD546AC3D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20EB3E0-3FB2-C131-D5E9-8CC07A1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1247174-C4C1-6997-4EB0-339F55DC0C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4677A3D-4687-55FA-FC38-544B0B3F0C5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817C04C-E441-4C18-6002-3EC022E3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AB7EF752-2762-6DDA-88AB-6151794B45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C1F0EE06-ECDB-FB95-64B1-3277CFA670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D0E667E7-3054-BE0A-3196-FD5CD46B1B2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A5B106C-72DE-9729-2CE7-FD890175D4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D5E52D60-17C4-E762-851D-B03F51CBED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064BB6D5-E56F-52A2-C90F-414A674598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E60E4C6-7061-81A2-6984-BB6102C2FD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7B99875F-F727-7F4E-D3B5-19EC1EFA1E2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32221B85-29F8-757A-E54A-B9254CD70E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7FE8D12-0469-5FF3-B492-D03AD73B08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1B25BEB7-A5D7-CF19-873E-224A1E407AE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2742524-4621-434A-FC25-43D5121F49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ABE938A-0C4D-3A6C-39E5-489D127B53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141C252-CD3C-0495-C0EB-ADCBD1973B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3B6EFF7-0AA6-1CCF-991D-511DC00DD8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A4B622AE-BDF4-7B70-ED89-16F02A6A80B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0ACB9BB7-8C4E-3FF3-2886-96F9F5C9B9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86A925E-4104-BCDE-CA33-A33D04CAAA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E51C4A4-43FE-DC51-4B82-584DA653B50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741C053-C461-A219-DFD5-36574E05D2F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56B6284-BEAD-15E4-35A3-3C34860871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CCCC61F8-5621-B248-CDFA-BAB70A5D20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9669113-B1F6-71A1-E4A2-2BE277A0008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D91588B1-B81E-7004-D7A5-299B3F0EF7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DFBF7C5-E1A5-FF07-3B4A-A1B447BF2F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7FDE350-D3FE-3672-4E68-D46DB1CAF09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6C3DDB4-C687-74DE-A30D-5C3E66CDE1D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7BD1AE6E-7A9D-31A5-74D5-F3B30D4648F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7BB65D6-B292-D48A-29C0-EAC2E52747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DB3B7C4E-36D6-2BB6-BFB8-8377E77C19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3364288-53F4-7406-AEDE-5360A070A8D3}"/>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94A2BA-FC69-A872-6CE6-1D248918C6E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281D9CE5-5FA6-81E2-3054-8B85507986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9828D94-CD72-9024-BDFF-E954E444FD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1A147A-93AB-616B-D68F-BCBC7E2068A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708377C-1ED9-C6D3-B6DA-786D5FC97990}"/>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EBDA4D7-432E-2EB3-84F0-25715A99F056}"/>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C319574-DFF4-7C6C-9D8B-7463EA4F538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86BC71B8-484E-1BFB-0874-6E2F761FFBE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937AC3C3-4A0A-B671-1E6F-AF8E624BAC24}"/>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04895A30-EE60-8CCF-4806-7AD5AA4AAFA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75F1BEC-52FA-FE50-8A6D-33B99CCCE5F6}"/>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12C8CF7-26C7-E979-A34C-D81130F6E495}"/>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F9E9990-7D2A-4926-DE37-605568FDBDB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0B758720-A2BD-A829-5E54-3C451C1F515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572FE8C2-8EBC-5085-F605-B28C63A448D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ACDA4C93-3CA0-6EB6-3229-CE6B75B3841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F2DE7011-7778-674D-56AE-560CB754533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19F8E539-87D5-F937-C6CF-E630F7CE3FA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40988C41-8789-60F9-0FD6-7B50222F2DA2}"/>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211E815E-4E76-7050-B7B3-C931BD28215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BC208C31-9B44-91F4-7F40-0C7CCB05CF6C}"/>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0C1C560-E0CE-FDDF-D14A-AAA57ED22605}"/>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598B86C-6B41-B8E4-353B-0DBD0C7ACBD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BDD8F12-839E-61CF-6294-2B04824248E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C4BC19C6-9D0A-67C6-EC28-91CEAF1E4B90}"/>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B73231A-EF72-8E20-3DE7-86A79B5600C7}"/>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AFB377D4-A566-CABA-EF85-302FA8CE70E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30A7ED9A-AB33-3D6A-C2E5-53BCFD4227B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C10D224B-BA20-0FE0-A944-9B5D753FA611}"/>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245D8A3D-E9E2-FE71-43A8-C4A4C9AD96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8127A0E-7FC2-1F8C-DFC1-BC01D9BCC8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045FAF72-0330-8668-9D44-7FAC402C00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188411-46F1-372A-E120-8C58194102DA}"/>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8B5EDFB2-9A35-60DB-75D7-519872BC27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8756B54-94B2-14CE-16E8-750FBF569F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9CE3A6B9-8713-0D44-86B3-BF142C8E503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1B5BDDB6-56EA-5B47-71D8-64BE635B04D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225F2A4-EF8A-6190-272E-FAB1B5477A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81F60E34-087C-128A-DB4E-4694724316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7CE76DC-0DD9-A00C-AF44-F50BA5015DB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E4D584E-59CE-901A-B4F3-77ED17CF9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C6A0B33-4215-4904-38CD-DBA58F4C48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7BF7CE3-EE82-2784-AA22-4F235C682D9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E7BFB0F-BB92-EF73-8B16-B225D350D0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E5033517-E01B-5165-9906-635BEB4F240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5D1EA58-B6EC-5AF1-EC0C-3C0C9580C6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CFD2278-706E-FEF4-8F42-F5DF0B01066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409B0A-1193-21AC-EB2C-09D69CBD7ED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36CD83DB-F748-ED60-F595-E5B491A1838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C926A-74F4-A3B3-7B0C-AE4642B77F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9373B3BA-86F2-73FA-F134-47513C811F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885F840F-E9E9-2F78-AC27-9560B682B42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3CBFD678-0558-2FED-625E-4A8934F005B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833440D-6A7B-A9A4-9E24-2C94D3EA6C5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C1C7493F-7B58-6B94-575E-CBB1AA484C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93C9176-B232-5432-3157-B7BC9FAB86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723B376-17AA-EEB1-5081-34C9AD863762}"/>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F70D183F-0E86-C4D0-77DE-75E959DC99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657BB57-12C2-9B33-2D88-1B623B24641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0808CA-C7B3-5E21-4011-B236626847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478BE1B-C9B6-B141-FA1D-62DBEB4EB8D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57428D5-EFAF-92E6-3463-713890DD73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199C653-609E-8E7B-8FF5-6798D50FA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FFE0126-D23A-1070-8566-4FC8203845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4608467-8374-3951-274A-4A35C59629C1}"/>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B61F274A-EB26-95A5-58D2-58EC21B49DC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C68DAC99-E139-C847-2DAC-7CFA501A4F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E6A05FFF-B73E-F2EE-28CF-6078ACDD4F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1D00EC63-6E94-6B72-9D2E-10D8414943C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59EB6B9A-DC30-87F7-57F9-8D413CFB2D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32FC308B-16BF-0E09-E95E-24A7207AFA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E192EDC-6749-4528-E5C0-CBA207C32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FF5CE1B3-5DB1-75DB-76DE-11FFF9B218F6}"/>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80396EC-06E8-FF62-6AD8-6A1B3829C8C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63911E82-BC62-F4D6-B90C-BCADF360CA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77DC267-12EB-C363-D963-A846F83E30F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EBE2A3A-2431-FC87-3E8C-8E6BAE2B65A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B025E90-F875-2F92-F186-7B73B48314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58342A10-B7E5-DA87-8350-FC1E0D4585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C3B9E400-4C1A-EE6C-AA83-5D70AA4521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56E7CE2E-2A79-0D88-0F70-A1A04B20080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0ED09B0-E2FC-8AFD-CA39-3FF950C87020}"/>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1FCA4DBA-2135-84E8-940E-899FB5958C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128BAE6B-80BE-D051-E436-CB08BE1BE01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523625ED-A81A-9E0A-CF5B-E0F85B5B264E}"/>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C9370FD-4A51-646C-E9CB-9B011B325CB9}"/>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27ABB1C6-9AE3-7568-3A4A-91CD6B31B262}"/>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486C546B-5E7F-0EDA-9425-85FE0E2C7C08}"/>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C192D9C-A417-193E-3CE4-506449205F05}"/>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B36F6CF-0707-3EDF-8AEC-0D694627B5F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64ED085-C7D8-190A-2FE5-DD4E0AFB1D7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B3C0D219-5478-AE19-B19D-578C81064684}"/>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3864E543-E1DF-496E-CD1C-7B1D7E0306DF}"/>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E80B5C5B-8AE9-7F71-8C94-A900863D277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62F01C03-488C-51B2-C818-41A130B2061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C2D9EFB-C611-C5D9-2858-170C2075DF39}"/>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60E8F20-A9CE-EB1A-3823-E2CCD45FBD4F}"/>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5B022FEF-45D4-BE0B-EAE1-925F53C8F630}"/>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Git repo cloned, </a:t>
            </a:r>
            <a:r>
              <a:rPr lang="en-US" sz="2000" dirty="0" err="1"/>
              <a:t>Thonny</a:t>
            </a:r>
            <a:r>
              <a:rPr lang="en-US" sz="2000" dirty="0"/>
              <a:t> launched, Python virtual environment created, Python modules installed</a:t>
            </a:r>
          </a:p>
          <a:p>
            <a:pPr algn="ctr">
              <a:lnSpc>
                <a:spcPts val="4000"/>
              </a:lnSpc>
            </a:pPr>
            <a:endParaRPr lang="en-US" sz="2000" dirty="0">
              <a:solidFill>
                <a:srgbClr val="FF0000"/>
              </a:solidFill>
            </a:endParaRPr>
          </a:p>
          <a:p>
            <a:pPr algn="ctr">
              <a:lnSpc>
                <a:spcPts val="4000"/>
              </a:lnSpc>
            </a:pPr>
            <a:r>
              <a:rPr lang="en-US" sz="2000" dirty="0">
                <a:solidFill>
                  <a:srgbClr val="FF0000"/>
                </a:solidFill>
              </a:rPr>
              <a:t>Check &amp; Compare with Instructor’s Screen View</a:t>
            </a:r>
          </a:p>
        </p:txBody>
      </p:sp>
      <p:pic>
        <p:nvPicPr>
          <p:cNvPr id="965" name="Picture 964">
            <a:extLst>
              <a:ext uri="{FF2B5EF4-FFF2-40B4-BE49-F238E27FC236}">
                <a16:creationId xmlns:a16="http://schemas.microsoft.com/office/drawing/2014/main" id="{88BE8D81-F5A5-0824-5385-0F872B63D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702641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7163535" y="835962"/>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AGENDA</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5" name="Google Shape;1047;p12">
            <a:extLst>
              <a:ext uri="{FF2B5EF4-FFF2-40B4-BE49-F238E27FC236}">
                <a16:creationId xmlns:a16="http://schemas.microsoft.com/office/drawing/2014/main" id="{C44EA3E9-008B-F8CB-AB04-553925ACD098}"/>
              </a:ext>
            </a:extLst>
          </p:cNvPr>
          <p:cNvSpPr txBox="1"/>
          <p:nvPr/>
        </p:nvSpPr>
        <p:spPr>
          <a:xfrm>
            <a:off x="2561329" y="847557"/>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00B0F0"/>
                </a:solidFill>
              </a:rPr>
              <a:t>IoT &amp; The Cloud</a:t>
            </a:r>
            <a:endParaRPr sz="2400" dirty="0">
              <a:solidFill>
                <a:srgbClr val="00B0F0"/>
              </a:solidFill>
            </a:endParaRPr>
          </a:p>
        </p:txBody>
      </p:sp>
      <p:sp>
        <p:nvSpPr>
          <p:cNvPr id="966" name="TextBox 965">
            <a:extLst>
              <a:ext uri="{FF2B5EF4-FFF2-40B4-BE49-F238E27FC236}">
                <a16:creationId xmlns:a16="http://schemas.microsoft.com/office/drawing/2014/main" id="{B2E86F59-F5FD-D77B-BB37-4CF9AF1D0BC0}"/>
              </a:ext>
            </a:extLst>
          </p:cNvPr>
          <p:cNvSpPr txBox="1"/>
          <p:nvPr/>
        </p:nvSpPr>
        <p:spPr>
          <a:xfrm>
            <a:off x="6882618" y="1414086"/>
            <a:ext cx="3630276" cy="4633320"/>
          </a:xfrm>
          <a:prstGeom prst="rect">
            <a:avLst/>
          </a:prstGeom>
          <a:noFill/>
        </p:spPr>
        <p:txBody>
          <a:bodyPr wrap="square" rtlCol="0">
            <a:spAutoFit/>
          </a:bodyPr>
          <a:lstStyle/>
          <a:p>
            <a:pPr>
              <a:lnSpc>
                <a:spcPts val="4000"/>
              </a:lnSpc>
            </a:pPr>
            <a:r>
              <a:rPr lang="en-US" sz="1800" dirty="0"/>
              <a:t>Welcome &amp; Intros</a:t>
            </a:r>
          </a:p>
          <a:p>
            <a:pPr>
              <a:lnSpc>
                <a:spcPts val="4000"/>
              </a:lnSpc>
            </a:pPr>
            <a:r>
              <a:rPr lang="en-US" sz="1800" dirty="0"/>
              <a:t>Goals for the Day</a:t>
            </a:r>
          </a:p>
          <a:p>
            <a:pPr>
              <a:lnSpc>
                <a:spcPts val="4000"/>
              </a:lnSpc>
            </a:pPr>
            <a:r>
              <a:rPr lang="en-US" sz="1800" dirty="0"/>
              <a:t>IoT Overview</a:t>
            </a:r>
          </a:p>
          <a:p>
            <a:pPr>
              <a:lnSpc>
                <a:spcPts val="4000"/>
              </a:lnSpc>
            </a:pPr>
            <a:r>
              <a:rPr lang="en-US" sz="1800" dirty="0"/>
              <a:t>Raspberry Pi Hardware Setup</a:t>
            </a:r>
          </a:p>
          <a:p>
            <a:pPr>
              <a:lnSpc>
                <a:spcPts val="4000"/>
              </a:lnSpc>
            </a:pPr>
            <a:r>
              <a:rPr lang="en-US" sz="1800" dirty="0"/>
              <a:t>Google Cloud Platform (GCP) Ingesting Telemetry Data</a:t>
            </a:r>
          </a:p>
          <a:p>
            <a:pPr>
              <a:lnSpc>
                <a:spcPts val="4000"/>
              </a:lnSpc>
            </a:pPr>
            <a:r>
              <a:rPr lang="en-US" sz="1800" dirty="0"/>
              <a:t>Storing the Data</a:t>
            </a:r>
          </a:p>
          <a:p>
            <a:pPr>
              <a:lnSpc>
                <a:spcPts val="4000"/>
              </a:lnSpc>
            </a:pPr>
            <a:r>
              <a:rPr lang="en-US" sz="1800" dirty="0"/>
              <a:t>Alerting &amp; Reporting on the Data</a:t>
            </a:r>
          </a:p>
          <a:p>
            <a:pPr>
              <a:lnSpc>
                <a:spcPts val="4000"/>
              </a:lnSpc>
            </a:pPr>
            <a:r>
              <a:rPr lang="en-US" sz="1800" dirty="0"/>
              <a:t>Futures</a:t>
            </a:r>
          </a:p>
        </p:txBody>
      </p:sp>
      <p:pic>
        <p:nvPicPr>
          <p:cNvPr id="967" name="Picture 966">
            <a:extLst>
              <a:ext uri="{FF2B5EF4-FFF2-40B4-BE49-F238E27FC236}">
                <a16:creationId xmlns:a16="http://schemas.microsoft.com/office/drawing/2014/main" id="{55F7ED26-A0E8-9721-2313-A1F300699D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34" y="1805291"/>
            <a:ext cx="685391" cy="645074"/>
          </a:xfrm>
          <a:prstGeom prst="rect">
            <a:avLst/>
          </a:prstGeom>
        </p:spPr>
      </p:pic>
      <p:sp>
        <p:nvSpPr>
          <p:cNvPr id="972" name="Shape 5557">
            <a:extLst>
              <a:ext uri="{FF2B5EF4-FFF2-40B4-BE49-F238E27FC236}">
                <a16:creationId xmlns:a16="http://schemas.microsoft.com/office/drawing/2014/main" id="{C81887C4-0D88-56C7-4DB0-4B320A53AD9E}"/>
              </a:ext>
            </a:extLst>
          </p:cNvPr>
          <p:cNvSpPr/>
          <p:nvPr/>
        </p:nvSpPr>
        <p:spPr>
          <a:xfrm>
            <a:off x="4355112" y="3798468"/>
            <a:ext cx="1138421"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Alert</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App Integration</a:t>
            </a:r>
          </a:p>
        </p:txBody>
      </p:sp>
      <p:grpSp>
        <p:nvGrpSpPr>
          <p:cNvPr id="973" name="Shape 5556">
            <a:extLst>
              <a:ext uri="{FF2B5EF4-FFF2-40B4-BE49-F238E27FC236}">
                <a16:creationId xmlns:a16="http://schemas.microsoft.com/office/drawing/2014/main" id="{691AFF77-707E-C8C1-657E-52E1128228E7}"/>
              </a:ext>
            </a:extLst>
          </p:cNvPr>
          <p:cNvGrpSpPr/>
          <p:nvPr/>
        </p:nvGrpSpPr>
        <p:grpSpPr>
          <a:xfrm>
            <a:off x="2481778" y="3808614"/>
            <a:ext cx="1081800" cy="382200"/>
            <a:chOff x="5144424" y="1643375"/>
            <a:chExt cx="1081800" cy="382200"/>
          </a:xfrm>
        </p:grpSpPr>
        <p:sp>
          <p:nvSpPr>
            <p:cNvPr id="974" name="Shape 5557">
              <a:extLst>
                <a:ext uri="{FF2B5EF4-FFF2-40B4-BE49-F238E27FC236}">
                  <a16:creationId xmlns:a16="http://schemas.microsoft.com/office/drawing/2014/main" id="{3E044AA5-A1F7-792B-76EC-60F1049383DD}"/>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975" name="Shape 5558" descr="BigQuery.png">
              <a:extLst>
                <a:ext uri="{FF2B5EF4-FFF2-40B4-BE49-F238E27FC236}">
                  <a16:creationId xmlns:a16="http://schemas.microsoft.com/office/drawing/2014/main" id="{350A0F79-9F67-B974-1CFF-957D209A4C4A}"/>
                </a:ext>
              </a:extLst>
            </p:cNvPr>
            <p:cNvPicPr preferRelativeResize="0"/>
            <p:nvPr/>
          </p:nvPicPr>
          <p:blipFill rotWithShape="1">
            <a:blip r:embed="rId5">
              <a:alphaModFix/>
              <a:extLst>
                <a:ext uri="{28A0092B-C50C-407E-A947-70E740481C1C}">
                  <a14:useLocalDpi xmlns:a14="http://schemas.microsoft.com/office/drawing/2010/main" val="0"/>
                </a:ext>
              </a:extLst>
            </a:blip>
            <a:srcRect t="5076" b="5076"/>
            <a:stretch/>
          </p:blipFill>
          <p:spPr>
            <a:xfrm>
              <a:off x="5195628" y="1709777"/>
              <a:ext cx="274200" cy="246600"/>
            </a:xfrm>
            <a:prstGeom prst="rect">
              <a:avLst/>
            </a:prstGeom>
            <a:noFill/>
            <a:ln>
              <a:noFill/>
            </a:ln>
          </p:spPr>
        </p:pic>
      </p:grpSp>
      <p:pic>
        <p:nvPicPr>
          <p:cNvPr id="977" name="Picture 976">
            <a:extLst>
              <a:ext uri="{FF2B5EF4-FFF2-40B4-BE49-F238E27FC236}">
                <a16:creationId xmlns:a16="http://schemas.microsoft.com/office/drawing/2014/main" id="{19BF4BFC-5165-02AE-E4F2-E83D1F5FDD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3568" y="3862311"/>
            <a:ext cx="273073" cy="274698"/>
          </a:xfrm>
          <a:prstGeom prst="rect">
            <a:avLst/>
          </a:prstGeom>
        </p:spPr>
      </p:pic>
      <p:pic>
        <p:nvPicPr>
          <p:cNvPr id="1064" name="Picture 1063">
            <a:extLst>
              <a:ext uri="{FF2B5EF4-FFF2-40B4-BE49-F238E27FC236}">
                <a16:creationId xmlns:a16="http://schemas.microsoft.com/office/drawing/2014/main" id="{D88A0615-14E6-E231-1307-C5527C5ED1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2317" y="4528476"/>
            <a:ext cx="704850" cy="561975"/>
          </a:xfrm>
          <a:prstGeom prst="rect">
            <a:avLst/>
          </a:prstGeom>
        </p:spPr>
      </p:pic>
      <p:sp>
        <p:nvSpPr>
          <p:cNvPr id="1065" name="Shape 5557">
            <a:extLst>
              <a:ext uri="{FF2B5EF4-FFF2-40B4-BE49-F238E27FC236}">
                <a16:creationId xmlns:a16="http://schemas.microsoft.com/office/drawing/2014/main" id="{71FE29DB-912B-6C65-82F0-DBB198C7A944}"/>
              </a:ext>
            </a:extLst>
          </p:cNvPr>
          <p:cNvSpPr/>
          <p:nvPr/>
        </p:nvSpPr>
        <p:spPr>
          <a:xfrm>
            <a:off x="2452103" y="4628511"/>
            <a:ext cx="1138421"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Analysis</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Looker Studio</a:t>
            </a:r>
          </a:p>
        </p:txBody>
      </p:sp>
      <p:pic>
        <p:nvPicPr>
          <p:cNvPr id="1067" name="Picture 1066">
            <a:extLst>
              <a:ext uri="{FF2B5EF4-FFF2-40B4-BE49-F238E27FC236}">
                <a16:creationId xmlns:a16="http://schemas.microsoft.com/office/drawing/2014/main" id="{3BD3F714-4026-C77C-56DC-6E948DCDD9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0005" y="4640864"/>
            <a:ext cx="335443" cy="369847"/>
          </a:xfrm>
          <a:prstGeom prst="rect">
            <a:avLst/>
          </a:prstGeom>
        </p:spPr>
      </p:pic>
      <p:cxnSp>
        <p:nvCxnSpPr>
          <p:cNvPr id="976" name="Straight Arrow Connector 975">
            <a:extLst>
              <a:ext uri="{FF2B5EF4-FFF2-40B4-BE49-F238E27FC236}">
                <a16:creationId xmlns:a16="http://schemas.microsoft.com/office/drawing/2014/main" id="{F007BF94-381E-73A9-9D04-F3FEDD54AD73}"/>
              </a:ext>
            </a:extLst>
          </p:cNvPr>
          <p:cNvCxnSpPr/>
          <p:nvPr/>
        </p:nvCxnSpPr>
        <p:spPr>
          <a:xfrm>
            <a:off x="3986157" y="2393643"/>
            <a:ext cx="0" cy="45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C6234C7B-4516-05F1-233E-98BE6AC2F50D}"/>
              </a:ext>
            </a:extLst>
          </p:cNvPr>
          <p:cNvCxnSpPr>
            <a:cxnSpLocks/>
            <a:endCxn id="974" idx="0"/>
          </p:cNvCxnSpPr>
          <p:nvPr/>
        </p:nvCxnSpPr>
        <p:spPr>
          <a:xfrm flipH="1">
            <a:off x="3022678" y="3247983"/>
            <a:ext cx="963479" cy="560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a:extLst>
              <a:ext uri="{FF2B5EF4-FFF2-40B4-BE49-F238E27FC236}">
                <a16:creationId xmlns:a16="http://schemas.microsoft.com/office/drawing/2014/main" id="{08EBA29F-4FC9-66B6-EEEB-C89048A98DE9}"/>
              </a:ext>
            </a:extLst>
          </p:cNvPr>
          <p:cNvCxnSpPr>
            <a:cxnSpLocks/>
            <a:endCxn id="972" idx="0"/>
          </p:cNvCxnSpPr>
          <p:nvPr/>
        </p:nvCxnSpPr>
        <p:spPr>
          <a:xfrm>
            <a:off x="3986158" y="3238218"/>
            <a:ext cx="938165" cy="560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3" name="Straight Arrow Connector 1072">
            <a:extLst>
              <a:ext uri="{FF2B5EF4-FFF2-40B4-BE49-F238E27FC236}">
                <a16:creationId xmlns:a16="http://schemas.microsoft.com/office/drawing/2014/main" id="{7840F6A5-4EE9-279B-354B-2C51DE7D5C2A}"/>
              </a:ext>
            </a:extLst>
          </p:cNvPr>
          <p:cNvCxnSpPr/>
          <p:nvPr/>
        </p:nvCxnSpPr>
        <p:spPr>
          <a:xfrm>
            <a:off x="3021314" y="4190814"/>
            <a:ext cx="0" cy="45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4" name="Straight Arrow Connector 1073">
            <a:extLst>
              <a:ext uri="{FF2B5EF4-FFF2-40B4-BE49-F238E27FC236}">
                <a16:creationId xmlns:a16="http://schemas.microsoft.com/office/drawing/2014/main" id="{FC626ECF-7B2C-EEEC-D350-64022D2975E4}"/>
              </a:ext>
            </a:extLst>
          </p:cNvPr>
          <p:cNvCxnSpPr/>
          <p:nvPr/>
        </p:nvCxnSpPr>
        <p:spPr>
          <a:xfrm>
            <a:off x="4934742" y="4190814"/>
            <a:ext cx="0" cy="45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75" name="Shape 3576">
            <a:extLst>
              <a:ext uri="{FF2B5EF4-FFF2-40B4-BE49-F238E27FC236}">
                <a16:creationId xmlns:a16="http://schemas.microsoft.com/office/drawing/2014/main" id="{AC8BBACB-8F38-3159-E673-B2350F3F73BE}"/>
              </a:ext>
            </a:extLst>
          </p:cNvPr>
          <p:cNvGrpSpPr/>
          <p:nvPr/>
        </p:nvGrpSpPr>
        <p:grpSpPr>
          <a:xfrm>
            <a:off x="3382209" y="2872202"/>
            <a:ext cx="1207895" cy="382226"/>
            <a:chOff x="4593144" y="2070135"/>
            <a:chExt cx="1207895" cy="382226"/>
          </a:xfrm>
        </p:grpSpPr>
        <p:sp>
          <p:nvSpPr>
            <p:cNvPr id="1076" name="Shape 3577">
              <a:extLst>
                <a:ext uri="{FF2B5EF4-FFF2-40B4-BE49-F238E27FC236}">
                  <a16:creationId xmlns:a16="http://schemas.microsoft.com/office/drawing/2014/main" id="{887AE3EF-AD9B-78DF-9BF6-39B68ED2DC65}"/>
                </a:ext>
              </a:extLst>
            </p:cNvPr>
            <p:cNvSpPr/>
            <p:nvPr/>
          </p:nvSpPr>
          <p:spPr>
            <a:xfrm>
              <a:off x="4593144" y="2070135"/>
              <a:ext cx="1207895"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IoT Topic</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Cloud Pub/Sub</a:t>
              </a:r>
            </a:p>
          </p:txBody>
        </p:sp>
        <p:pic>
          <p:nvPicPr>
            <p:cNvPr id="1077" name="Shape 3578" descr="Cloud-PubSub.png">
              <a:extLst>
                <a:ext uri="{FF2B5EF4-FFF2-40B4-BE49-F238E27FC236}">
                  <a16:creationId xmlns:a16="http://schemas.microsoft.com/office/drawing/2014/main" id="{B385930E-E98B-2217-67BC-5E183F612DFB}"/>
                </a:ext>
              </a:extLst>
            </p:cNvPr>
            <p:cNvPicPr preferRelativeResize="0"/>
            <p:nvPr/>
          </p:nvPicPr>
          <p:blipFill rotWithShape="1">
            <a:blip r:embed="rId9">
              <a:alphaModFix/>
              <a:extLst>
                <a:ext uri="{28A0092B-C50C-407E-A947-70E740481C1C}">
                  <a14:useLocalDpi xmlns:a14="http://schemas.microsoft.com/office/drawing/2010/main" val="0"/>
                </a:ext>
              </a:extLst>
            </a:blip>
            <a:srcRect t="5076" b="5076"/>
            <a:stretch/>
          </p:blipFill>
          <p:spPr>
            <a:xfrm>
              <a:off x="4637412" y="2136491"/>
              <a:ext cx="274200" cy="246600"/>
            </a:xfrm>
            <a:prstGeom prst="rect">
              <a:avLst/>
            </a:prstGeom>
            <a:noFill/>
            <a:ln>
              <a:noFill/>
            </a:ln>
          </p:spPr>
        </p:pic>
      </p:grpSp>
      <p:sp>
        <p:nvSpPr>
          <p:cNvPr id="969" name="TextBox 968">
            <a:extLst>
              <a:ext uri="{FF2B5EF4-FFF2-40B4-BE49-F238E27FC236}">
                <a16:creationId xmlns:a16="http://schemas.microsoft.com/office/drawing/2014/main" id="{20D2B308-B528-C533-9CB0-7219ECF6B2A3}"/>
              </a:ext>
            </a:extLst>
          </p:cNvPr>
          <p:cNvSpPr txBox="1"/>
          <p:nvPr/>
        </p:nvSpPr>
        <p:spPr>
          <a:xfrm>
            <a:off x="2254252" y="5368902"/>
            <a:ext cx="3271681" cy="984885"/>
          </a:xfrm>
          <a:prstGeom prst="rect">
            <a:avLst/>
          </a:prstGeom>
          <a:noFill/>
        </p:spPr>
        <p:txBody>
          <a:bodyPr wrap="square">
            <a:spAutoFit/>
          </a:bodyPr>
          <a:lstStyle/>
          <a:p>
            <a:pPr marL="0" marR="0" lvl="0" indent="0" algn="ctr" rtl="0">
              <a:spcBef>
                <a:spcPts val="0"/>
              </a:spcBef>
              <a:spcAft>
                <a:spcPts val="0"/>
              </a:spcAft>
              <a:buNone/>
            </a:pPr>
            <a:r>
              <a:rPr lang="en-US" sz="1600" b="1" dirty="0">
                <a:solidFill>
                  <a:schemeClr val="accent6">
                    <a:lumMod val="75000"/>
                  </a:schemeClr>
                </a:solidFill>
              </a:rPr>
              <a:t>DOWNLOAD THE SLIDES HERE TO FOLLOW ALONG:</a:t>
            </a:r>
          </a:p>
          <a:p>
            <a:pPr marL="0" marR="0" lvl="0" indent="0" algn="ctr" rtl="0">
              <a:spcBef>
                <a:spcPts val="0"/>
              </a:spcBef>
              <a:spcAft>
                <a:spcPts val="0"/>
              </a:spcAft>
              <a:buNone/>
            </a:pPr>
            <a:endParaRPr lang="en-US" sz="800" dirty="0">
              <a:solidFill>
                <a:schemeClr val="accent6">
                  <a:lumMod val="75000"/>
                </a:schemeClr>
              </a:solidFill>
            </a:endParaRPr>
          </a:p>
          <a:p>
            <a:pPr marL="0" marR="0" lvl="0" indent="0" algn="ctr" rtl="0">
              <a:spcBef>
                <a:spcPts val="0"/>
              </a:spcBef>
              <a:spcAft>
                <a:spcPts val="0"/>
              </a:spcAft>
              <a:buNone/>
            </a:pPr>
            <a:r>
              <a:rPr lang="en-US" sz="1800" dirty="0">
                <a:solidFill>
                  <a:schemeClr val="accent6">
                    <a:lumMod val="75000"/>
                  </a:schemeClr>
                </a:solidFill>
                <a:hlinkClick r:id="rId10"/>
              </a:rPr>
              <a:t>http://tinyurl.com/48khunrk</a:t>
            </a:r>
            <a:endParaRPr lang="en-US" sz="1800" dirty="0">
              <a:solidFill>
                <a:schemeClr val="accent6">
                  <a:lumMod val="75000"/>
                </a:schemeClr>
              </a:solidFill>
            </a:endParaRPr>
          </a:p>
        </p:txBody>
      </p:sp>
    </p:spTree>
    <p:extLst>
      <p:ext uri="{BB962C8B-B14F-4D97-AF65-F5344CB8AC3E}">
        <p14:creationId xmlns:p14="http://schemas.microsoft.com/office/powerpoint/2010/main" val="80517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3630276" cy="3613233"/>
          </a:xfrm>
          <a:prstGeom prst="rect">
            <a:avLst/>
          </a:prstGeom>
          <a:noFill/>
        </p:spPr>
        <p:txBody>
          <a:bodyPr wrap="square" rtlCol="0">
            <a:spAutoFit/>
          </a:bodyPr>
          <a:lstStyle/>
          <a:p>
            <a:pPr>
              <a:lnSpc>
                <a:spcPts val="4000"/>
              </a:lnSpc>
            </a:pPr>
            <a:r>
              <a:rPr lang="en-US" sz="2000" u="sng" dirty="0"/>
              <a:t>Some key concepts:</a:t>
            </a:r>
          </a:p>
          <a:p>
            <a:pPr marL="342900" indent="-342900">
              <a:lnSpc>
                <a:spcPts val="4000"/>
              </a:lnSpc>
              <a:buFont typeface="Arial" panose="020B0604020202020204" pitchFamily="34" charset="0"/>
              <a:buChar char="•"/>
            </a:pPr>
            <a:endParaRPr lang="en-US" sz="2000" dirty="0"/>
          </a:p>
          <a:p>
            <a:pPr marL="342900" indent="-342900">
              <a:lnSpc>
                <a:spcPts val="4000"/>
              </a:lnSpc>
              <a:buFont typeface="Arial" panose="020B0604020202020204" pitchFamily="34" charset="0"/>
              <a:buChar char="•"/>
            </a:pPr>
            <a:r>
              <a:rPr lang="en-US" sz="2000" dirty="0"/>
              <a:t>Voltage</a:t>
            </a:r>
          </a:p>
          <a:p>
            <a:pPr marL="342900" indent="-342900">
              <a:lnSpc>
                <a:spcPts val="4000"/>
              </a:lnSpc>
              <a:buFont typeface="Arial" panose="020B0604020202020204" pitchFamily="34" charset="0"/>
              <a:buChar char="•"/>
            </a:pPr>
            <a:r>
              <a:rPr lang="en-US" sz="2000" dirty="0"/>
              <a:t>Polarity</a:t>
            </a:r>
          </a:p>
          <a:p>
            <a:pPr marL="342900" indent="-342900">
              <a:lnSpc>
                <a:spcPts val="4000"/>
              </a:lnSpc>
              <a:buFont typeface="Arial" panose="020B0604020202020204" pitchFamily="34" charset="0"/>
              <a:buChar char="•"/>
            </a:pPr>
            <a:r>
              <a:rPr lang="en-US" sz="2000" dirty="0"/>
              <a:t>Resistors</a:t>
            </a:r>
          </a:p>
          <a:p>
            <a:pPr marL="342900" indent="-342900">
              <a:lnSpc>
                <a:spcPts val="4000"/>
              </a:lnSpc>
              <a:buFont typeface="Arial" panose="020B0604020202020204" pitchFamily="34" charset="0"/>
              <a:buChar char="•"/>
            </a:pPr>
            <a:r>
              <a:rPr lang="en-US" sz="2000" dirty="0"/>
              <a:t>LEDs</a:t>
            </a:r>
          </a:p>
          <a:p>
            <a:pPr marL="342900" indent="-342900">
              <a:lnSpc>
                <a:spcPts val="4000"/>
              </a:lnSpc>
              <a:buFont typeface="Arial" panose="020B0604020202020204" pitchFamily="34" charset="0"/>
              <a:buChar char="•"/>
            </a:pPr>
            <a:r>
              <a:rPr lang="en-US" sz="2000" dirty="0"/>
              <a:t>Breadboard</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202383" y="6174519"/>
            <a:ext cx="1616085" cy="230832"/>
          </a:xfrm>
          <a:prstGeom prst="rect">
            <a:avLst/>
          </a:prstGeom>
          <a:noFill/>
        </p:spPr>
        <p:txBody>
          <a:bodyPr wrap="square" rtlCol="0">
            <a:spAutoFit/>
          </a:bodyPr>
          <a:lstStyle/>
          <a:p>
            <a:pPr algn="ctr"/>
            <a:r>
              <a:rPr lang="en-US" sz="900" dirty="0"/>
              <a:t>More info about circuits</a:t>
            </a:r>
          </a:p>
        </p:txBody>
      </p:sp>
      <p:pic>
        <p:nvPicPr>
          <p:cNvPr id="7" name="Picture 6">
            <a:extLst>
              <a:ext uri="{FF2B5EF4-FFF2-40B4-BE49-F238E27FC236}">
                <a16:creationId xmlns:a16="http://schemas.microsoft.com/office/drawing/2014/main" id="{D9771295-DA90-6D30-9E5E-1766A1FC43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4491" y="2342190"/>
            <a:ext cx="2639495" cy="1583697"/>
          </a:xfrm>
          <a:prstGeom prst="rect">
            <a:avLst/>
          </a:prstGeom>
        </p:spPr>
      </p:pic>
      <p:pic>
        <p:nvPicPr>
          <p:cNvPr id="8" name="Picture 7">
            <a:extLst>
              <a:ext uri="{FF2B5EF4-FFF2-40B4-BE49-F238E27FC236}">
                <a16:creationId xmlns:a16="http://schemas.microsoft.com/office/drawing/2014/main" id="{CDEB8ED6-DE66-C1EE-AA63-F170D28608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1359" y="1257674"/>
            <a:ext cx="1747005" cy="1162552"/>
          </a:xfrm>
          <a:prstGeom prst="rect">
            <a:avLst/>
          </a:prstGeom>
        </p:spPr>
      </p:pic>
      <p:pic>
        <p:nvPicPr>
          <p:cNvPr id="2050" name="Picture 2" descr="LED Blinking Using Arduino - GeeksforGeeks">
            <a:extLst>
              <a:ext uri="{FF2B5EF4-FFF2-40B4-BE49-F238E27FC236}">
                <a16:creationId xmlns:a16="http://schemas.microsoft.com/office/drawing/2014/main" id="{26A9FACF-94C0-6DA5-8A29-4E8AC75ACB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359" y="4057505"/>
            <a:ext cx="2639495" cy="16392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2862" y="4145386"/>
            <a:ext cx="1342248" cy="134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4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7" y="1270607"/>
            <a:ext cx="4412908" cy="5140382"/>
          </a:xfrm>
          <a:prstGeom prst="rect">
            <a:avLst/>
          </a:prstGeom>
          <a:noFill/>
        </p:spPr>
        <p:txBody>
          <a:bodyPr wrap="square" rtlCol="0">
            <a:spAutoFit/>
          </a:bodyPr>
          <a:lstStyle/>
          <a:p>
            <a:pPr>
              <a:lnSpc>
                <a:spcPts val="4000"/>
              </a:lnSpc>
            </a:pPr>
            <a:r>
              <a:rPr lang="en-US" sz="1800" b="1" dirty="0">
                <a:solidFill>
                  <a:schemeClr val="tx1"/>
                </a:solidFill>
              </a:rPr>
              <a:t>What is a breadboard?</a:t>
            </a:r>
          </a:p>
          <a:p>
            <a:pPr marL="285750" indent="-285750">
              <a:lnSpc>
                <a:spcPts val="4000"/>
              </a:lnSpc>
              <a:buFont typeface="Arial" panose="020B0604020202020204" pitchFamily="34" charset="0"/>
              <a:buChar char="•"/>
            </a:pPr>
            <a:r>
              <a:rPr lang="en-US" sz="1600" dirty="0">
                <a:solidFill>
                  <a:schemeClr val="tx1"/>
                </a:solidFill>
              </a:rPr>
              <a:t>Used for easy electronic circuit prototyping – no soldering required</a:t>
            </a:r>
          </a:p>
          <a:p>
            <a:pPr marL="285750" indent="-285750">
              <a:lnSpc>
                <a:spcPts val="4000"/>
              </a:lnSpc>
              <a:buFont typeface="Arial" panose="020B0604020202020204" pitchFamily="34" charset="0"/>
              <a:buChar char="•"/>
            </a:pPr>
            <a:r>
              <a:rPr lang="en-US" sz="1600" dirty="0">
                <a:solidFill>
                  <a:schemeClr val="tx1"/>
                </a:solidFill>
              </a:rPr>
              <a:t>The story is that a vacuum tube engineer drove nails into his kitchen bread cutting board and connected them with wires</a:t>
            </a:r>
          </a:p>
          <a:p>
            <a:pPr marL="285750" indent="-285750">
              <a:lnSpc>
                <a:spcPts val="4000"/>
              </a:lnSpc>
              <a:buFont typeface="Arial" panose="020B0604020202020204" pitchFamily="34" charset="0"/>
              <a:buChar char="•"/>
            </a:pPr>
            <a:r>
              <a:rPr lang="en-US" sz="1600" dirty="0">
                <a:solidFill>
                  <a:schemeClr val="tx1"/>
                </a:solidFill>
              </a:rPr>
              <a:t>Power supply columns are common (red/pos &amp; blue/neg)  Numbered rows in component area are common (on each side only – no commonality across middle gap)</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104541" y="6191891"/>
            <a:ext cx="1811769" cy="230832"/>
          </a:xfrm>
          <a:prstGeom prst="rect">
            <a:avLst/>
          </a:prstGeom>
          <a:noFill/>
        </p:spPr>
        <p:txBody>
          <a:bodyPr wrap="square" rtlCol="0">
            <a:spAutoFit/>
          </a:bodyPr>
          <a:lstStyle/>
          <a:p>
            <a:pPr algn="ctr"/>
            <a:r>
              <a:rPr lang="en-US" sz="900" dirty="0"/>
              <a:t>More info about breadboards</a:t>
            </a:r>
          </a:p>
        </p:txBody>
      </p:sp>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7189" y="1431134"/>
            <a:ext cx="1342248" cy="1342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64FFC1-02C9-6620-4278-C6837997AA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95195" y="3153829"/>
            <a:ext cx="1408055" cy="2478970"/>
          </a:xfrm>
          <a:prstGeom prst="rect">
            <a:avLst/>
          </a:prstGeom>
        </p:spPr>
      </p:pic>
      <p:pic>
        <p:nvPicPr>
          <p:cNvPr id="8" name="Picture 7">
            <a:extLst>
              <a:ext uri="{FF2B5EF4-FFF2-40B4-BE49-F238E27FC236}">
                <a16:creationId xmlns:a16="http://schemas.microsoft.com/office/drawing/2014/main" id="{CFBB36BD-2C92-A31D-C999-28AF23A33A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59465" y="2084195"/>
            <a:ext cx="1408055" cy="2478971"/>
          </a:xfrm>
          <a:prstGeom prst="rect">
            <a:avLst/>
          </a:prstGeom>
        </p:spPr>
      </p:pic>
    </p:spTree>
    <p:extLst>
      <p:ext uri="{BB962C8B-B14F-4D97-AF65-F5344CB8AC3E}">
        <p14:creationId xmlns:p14="http://schemas.microsoft.com/office/powerpoint/2010/main" val="3850550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65087" y="1256692"/>
            <a:ext cx="4560228" cy="5128776"/>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200" dirty="0"/>
              <a:t>Plug the red LED into the breadboard with the short leg (cathode (-)) in row 30 column c and the long leg (anode (+)) in row 32 column c</a:t>
            </a:r>
          </a:p>
          <a:p>
            <a:pPr marL="342900" indent="-342900">
              <a:lnSpc>
                <a:spcPts val="4000"/>
              </a:lnSpc>
              <a:buFont typeface="Arial" panose="020B0604020202020204" pitchFamily="34" charset="0"/>
              <a:buChar char="•"/>
            </a:pPr>
            <a:r>
              <a:rPr lang="en-US" sz="1200" dirty="0"/>
              <a:t>Plug a resistor between row 30                                    column a and the negative (blue) rail</a:t>
            </a:r>
            <a:endParaRPr lang="en-US" sz="1200" dirty="0">
              <a:solidFill>
                <a:srgbClr val="FF0000"/>
              </a:solidFill>
            </a:endParaRPr>
          </a:p>
          <a:p>
            <a:pPr marL="342900" indent="-342900">
              <a:lnSpc>
                <a:spcPts val="4000"/>
              </a:lnSpc>
              <a:buFont typeface="Arial" panose="020B0604020202020204" pitchFamily="34" charset="0"/>
              <a:buChar char="•"/>
            </a:pPr>
            <a:r>
              <a:rPr lang="en-US" sz="1200" dirty="0"/>
              <a:t>Plug a jumper wire from pi pin 39 (GND - row 20, col a) to the blue rail</a:t>
            </a:r>
          </a:p>
          <a:p>
            <a:pPr marL="342900" indent="-342900">
              <a:lnSpc>
                <a:spcPts val="4000"/>
              </a:lnSpc>
              <a:buFont typeface="Arial" panose="020B0604020202020204" pitchFamily="34" charset="0"/>
              <a:buChar char="•"/>
            </a:pPr>
            <a:r>
              <a:rPr lang="en-US" sz="1200" dirty="0"/>
              <a:t>Plug a jumper wire from pi pin 12 (GPIO18 – row 6, col j) on the raspberry pi breakout board to row 32 column a</a:t>
            </a:r>
          </a:p>
        </p:txBody>
      </p:sp>
      <p:pic>
        <p:nvPicPr>
          <p:cNvPr id="5" name="Picture 4">
            <a:extLst>
              <a:ext uri="{FF2B5EF4-FFF2-40B4-BE49-F238E27FC236}">
                <a16:creationId xmlns:a16="http://schemas.microsoft.com/office/drawing/2014/main" id="{57E5A5F4-48E5-2FC0-2BF2-980377006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hlinkClick r:id="rId7"/>
            <a:extLst>
              <a:ext uri="{FF2B5EF4-FFF2-40B4-BE49-F238E27FC236}">
                <a16:creationId xmlns:a16="http://schemas.microsoft.com/office/drawing/2014/main" id="{E8B2F73F-0514-AF1C-B7C4-CD04A529D9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6685" y="5737492"/>
            <a:ext cx="1397169" cy="519326"/>
          </a:xfrm>
          <a:prstGeom prst="rect">
            <a:avLst/>
          </a:prstGeom>
        </p:spPr>
      </p:pic>
      <p:sp>
        <p:nvSpPr>
          <p:cNvPr id="7" name="TextBox 6">
            <a:extLst>
              <a:ext uri="{FF2B5EF4-FFF2-40B4-BE49-F238E27FC236}">
                <a16:creationId xmlns:a16="http://schemas.microsoft.com/office/drawing/2014/main" id="{22A0AC04-FFDD-59E8-C529-264FD0846501}"/>
              </a:ext>
            </a:extLst>
          </p:cNvPr>
          <p:cNvSpPr txBox="1"/>
          <p:nvPr/>
        </p:nvSpPr>
        <p:spPr>
          <a:xfrm>
            <a:off x="9287226" y="6155665"/>
            <a:ext cx="1616085" cy="230832"/>
          </a:xfrm>
          <a:prstGeom prst="rect">
            <a:avLst/>
          </a:prstGeom>
          <a:noFill/>
        </p:spPr>
        <p:txBody>
          <a:bodyPr wrap="square" rtlCol="0">
            <a:spAutoFit/>
          </a:bodyPr>
          <a:lstStyle/>
          <a:p>
            <a:pPr algn="ctr"/>
            <a:r>
              <a:rPr lang="en-US" sz="900" dirty="0"/>
              <a:t>Using GPIO pins with LEDs</a:t>
            </a:r>
          </a:p>
        </p:txBody>
      </p:sp>
      <p:pic>
        <p:nvPicPr>
          <p:cNvPr id="12" name="Picture 11">
            <a:hlinkClick r:id="rId9"/>
            <a:extLst>
              <a:ext uri="{FF2B5EF4-FFF2-40B4-BE49-F238E27FC236}">
                <a16:creationId xmlns:a16="http://schemas.microsoft.com/office/drawing/2014/main" id="{550C842F-88E8-3D5B-649C-7A5DF9026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9450" y="5713481"/>
            <a:ext cx="1397169" cy="519326"/>
          </a:xfrm>
          <a:prstGeom prst="rect">
            <a:avLst/>
          </a:prstGeom>
        </p:spPr>
      </p:pic>
      <p:sp>
        <p:nvSpPr>
          <p:cNvPr id="13" name="TextBox 12">
            <a:extLst>
              <a:ext uri="{FF2B5EF4-FFF2-40B4-BE49-F238E27FC236}">
                <a16:creationId xmlns:a16="http://schemas.microsoft.com/office/drawing/2014/main" id="{8ABBFFF3-6591-180F-F15B-EE22574EEE54}"/>
              </a:ext>
            </a:extLst>
          </p:cNvPr>
          <p:cNvSpPr txBox="1"/>
          <p:nvPr/>
        </p:nvSpPr>
        <p:spPr>
          <a:xfrm>
            <a:off x="6809991" y="6131654"/>
            <a:ext cx="1616085" cy="230832"/>
          </a:xfrm>
          <a:prstGeom prst="rect">
            <a:avLst/>
          </a:prstGeom>
          <a:noFill/>
        </p:spPr>
        <p:txBody>
          <a:bodyPr wrap="square" rtlCol="0">
            <a:spAutoFit/>
          </a:bodyPr>
          <a:lstStyle/>
          <a:p>
            <a:pPr algn="ctr"/>
            <a:r>
              <a:rPr lang="en-US" sz="900" dirty="0"/>
              <a:t>How does an LED work?</a:t>
            </a:r>
          </a:p>
        </p:txBody>
      </p:sp>
      <p:pic>
        <p:nvPicPr>
          <p:cNvPr id="3074" name="Picture 2" descr="I was asked to also rotate the pinout for the Pi 3 model B, so here you go.  : r/raspberry_pi">
            <a:extLst>
              <a:ext uri="{FF2B5EF4-FFF2-40B4-BE49-F238E27FC236}">
                <a16:creationId xmlns:a16="http://schemas.microsoft.com/office/drawing/2014/main" id="{84ACEC33-38AD-1EA1-F780-DD456021C4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7011" y="2660038"/>
            <a:ext cx="4569246" cy="28621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3D01D5B-ECB7-860F-3112-BD4E14AFFA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1241" y="2896260"/>
            <a:ext cx="1451094" cy="1501234"/>
          </a:xfrm>
          <a:prstGeom prst="rect">
            <a:avLst/>
          </a:prstGeom>
        </p:spPr>
      </p:pic>
      <p:pic>
        <p:nvPicPr>
          <p:cNvPr id="8" name="Picture 7" descr="A circuit board with wires attached to it&#10;&#10;Description automatically generated">
            <a:extLst>
              <a:ext uri="{FF2B5EF4-FFF2-40B4-BE49-F238E27FC236}">
                <a16:creationId xmlns:a16="http://schemas.microsoft.com/office/drawing/2014/main" id="{10906B02-5C56-67B6-A07C-F7FEDC5B9C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7949523" y="784644"/>
            <a:ext cx="1280595" cy="2382982"/>
          </a:xfrm>
          <a:prstGeom prst="rect">
            <a:avLst/>
          </a:prstGeom>
        </p:spPr>
      </p:pic>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18E6D735-8384-3F95-E1D1-ACEE5B9896E7}"/>
                  </a:ext>
                </a:extLst>
              </p14:cNvPr>
              <p14:cNvContentPartPr/>
              <p14:nvPr/>
            </p14:nvContentPartPr>
            <p14:xfrm>
              <a:off x="9107207" y="5301538"/>
              <a:ext cx="516240" cy="360"/>
            </p14:xfrm>
          </p:contentPart>
        </mc:Choice>
        <mc:Fallback xmlns="">
          <p:pic>
            <p:nvPicPr>
              <p:cNvPr id="9" name="Ink 8">
                <a:extLst>
                  <a:ext uri="{FF2B5EF4-FFF2-40B4-BE49-F238E27FC236}">
                    <a16:creationId xmlns:a16="http://schemas.microsoft.com/office/drawing/2014/main" id="{18E6D735-8384-3F95-E1D1-ACEE5B9896E7}"/>
                  </a:ext>
                </a:extLst>
              </p:cNvPr>
              <p:cNvPicPr/>
              <p:nvPr/>
            </p:nvPicPr>
            <p:blipFill>
              <a:blip r:embed="rId14"/>
              <a:stretch>
                <a:fillRect/>
              </a:stretch>
            </p:blipFill>
            <p:spPr>
              <a:xfrm>
                <a:off x="9053207" y="5193898"/>
                <a:ext cx="623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ABD56A4E-E317-DA44-9606-877161EF1793}"/>
                  </a:ext>
                </a:extLst>
              </p14:cNvPr>
              <p14:cNvContentPartPr/>
              <p14:nvPr/>
            </p14:nvContentPartPr>
            <p14:xfrm>
              <a:off x="9984167" y="3471298"/>
              <a:ext cx="1015560" cy="38880"/>
            </p14:xfrm>
          </p:contentPart>
        </mc:Choice>
        <mc:Fallback xmlns="">
          <p:pic>
            <p:nvPicPr>
              <p:cNvPr id="10" name="Ink 9">
                <a:extLst>
                  <a:ext uri="{FF2B5EF4-FFF2-40B4-BE49-F238E27FC236}">
                    <a16:creationId xmlns:a16="http://schemas.microsoft.com/office/drawing/2014/main" id="{ABD56A4E-E317-DA44-9606-877161EF1793}"/>
                  </a:ext>
                </a:extLst>
              </p:cNvPr>
              <p:cNvPicPr/>
              <p:nvPr/>
            </p:nvPicPr>
            <p:blipFill>
              <a:blip r:embed="rId16"/>
              <a:stretch>
                <a:fillRect/>
              </a:stretch>
            </p:blipFill>
            <p:spPr>
              <a:xfrm>
                <a:off x="9930527" y="3363658"/>
                <a:ext cx="11232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C8139EB4-2AA8-62FD-6C4E-6B1184E4006E}"/>
                  </a:ext>
                </a:extLst>
              </p14:cNvPr>
              <p14:cNvContentPartPr/>
              <p14:nvPr/>
            </p14:nvContentPartPr>
            <p14:xfrm>
              <a:off x="10002887" y="3490738"/>
              <a:ext cx="63000" cy="10080"/>
            </p14:xfrm>
          </p:contentPart>
        </mc:Choice>
        <mc:Fallback xmlns="">
          <p:pic>
            <p:nvPicPr>
              <p:cNvPr id="11" name="Ink 10">
                <a:extLst>
                  <a:ext uri="{FF2B5EF4-FFF2-40B4-BE49-F238E27FC236}">
                    <a16:creationId xmlns:a16="http://schemas.microsoft.com/office/drawing/2014/main" id="{C8139EB4-2AA8-62FD-6C4E-6B1184E4006E}"/>
                  </a:ext>
                </a:extLst>
              </p:cNvPr>
              <p:cNvPicPr/>
              <p:nvPr/>
            </p:nvPicPr>
            <p:blipFill>
              <a:blip r:embed="rId18"/>
              <a:stretch>
                <a:fillRect/>
              </a:stretch>
            </p:blipFill>
            <p:spPr>
              <a:xfrm>
                <a:off x="9949247" y="3383098"/>
                <a:ext cx="170640" cy="225720"/>
              </a:xfrm>
              <a:prstGeom prst="rect">
                <a:avLst/>
              </a:prstGeom>
            </p:spPr>
          </p:pic>
        </mc:Fallback>
      </mc:AlternateContent>
    </p:spTree>
    <p:extLst>
      <p:ext uri="{BB962C8B-B14F-4D97-AF65-F5344CB8AC3E}">
        <p14:creationId xmlns:p14="http://schemas.microsoft.com/office/powerpoint/2010/main" val="1761416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14A86358-64E7-30C4-DE6A-911D9E75E232}"/>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AD03EF8-A23F-2E2B-2F9E-889E99A60CE6}"/>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A1F9618D-1E9C-A5EB-5B4E-996536538846}"/>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FA6BF08-2643-02DD-3A89-C0873E45BC21}"/>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D5F1F48-9779-8696-17F7-64C8EDA8E5E8}"/>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A7570BFA-A77D-2903-21F2-CFDA3974606A}"/>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E0D9A83E-99A7-3BDA-FD6E-C03D7E7A16A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4CB27922-7CA3-A7E6-80E9-8F40365D16D6}"/>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A0C57665-7347-9E73-90E2-55C564C8F045}"/>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DE25D19-82D6-1490-5752-F80BBBC4347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83D4A791-93FE-CAA2-9388-34DCE591B1EF}"/>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8E56000F-886D-8516-BD2B-36BE2DCB066D}"/>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03938D1-6D29-164D-D260-F2861180BB08}"/>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grpSp>
        <p:nvGrpSpPr>
          <p:cNvPr id="804" name="Google Shape;804;p10">
            <a:extLst>
              <a:ext uri="{FF2B5EF4-FFF2-40B4-BE49-F238E27FC236}">
                <a16:creationId xmlns:a16="http://schemas.microsoft.com/office/drawing/2014/main" id="{5F4ED77D-7D4E-C5AE-4E30-4F5A060AD884}"/>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B8E8E0D1-67AE-4B1D-F4A7-77A55C6310C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634D491-5FE9-605E-12EE-AB974A38D20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830C0FF1-C14A-8794-8452-E3A01D19EDB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4BA826E0-F66B-634B-09C1-365C8B99000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6D10DAF-1397-8881-022B-05BE2C0D30AD}"/>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A2A80AE-AFF5-A1E9-FB7F-2CB1F29A2665}"/>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5C1C0D68-CAC8-F423-EAB1-268689EDEAD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C8016A4C-4B06-E306-3BD4-4983EF81AD4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4617F7FF-14B9-FCEF-CDAE-616BE92458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64A3C58A-8C35-E777-55CA-F2D6153C70D9}"/>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EAC7F657-B89B-CD09-D0AF-AB2F46D8C52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9269A82-50F4-44E4-EBB9-E877C5FB2B34}"/>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5F53967E-E75D-882C-54EE-1639D5267442}"/>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6B5801E8-8FF1-583B-E404-AFFEA89B5D6E}"/>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C56DB51-5CAA-8E94-4E9A-EC92A9C294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DDA18DE9-8D8C-1FFE-3EB6-71B26C1058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3CCEDEA-BF65-A411-9F89-C885809F0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6C9D4F52-248E-6D7D-1792-7E2922D94765}"/>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8A17843-9A10-C46C-2F38-5C18F3EC4B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D5A961A4-DC69-0868-1938-865285BA35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D18F2FAF-7A71-4096-FBE6-914EBEB18A2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CEE27B46-C342-F7E5-1C69-A17AB1986A42}"/>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AB4D4E79-87C4-D17B-3FD8-B28FE6C204E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4C11A89-43BC-62E1-D518-AB87AB0C72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07881D85-279C-1EDE-8DD7-01D7723B6B1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8F21285F-8C18-8CA4-2C9C-99E6093B46AA}"/>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1A06A3F-6A09-A9AD-7F6F-8C71B229A11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B2AE194A-88D0-0496-4951-50EDC343C6F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1037329-BD0B-814E-5736-EA53319C434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4967265-4803-AFAF-F366-6A932BCCF40B}"/>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EF31220-F1B7-B40F-9808-CE5FC3DCFE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9C9767A-4365-9667-09FE-141A11456B0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C47F48B7-2A96-8B11-967C-D57C1C01D5B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73AA94FE-43A6-4542-D8B4-B179B79178AA}"/>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EB46C989-E93E-7847-6AB1-0F18550CBEB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341B6-3612-D098-D1C7-370B72EBEA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8D15D6D-A728-8A30-5908-326DDCD184D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727A760-F62C-422E-3384-C2CBCFEDF6B2}"/>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EFC29F9A-F5B0-2739-C4E9-E7AAA5EB48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F0844266-1A82-F996-FDFE-F5921C67D2F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EED2157A-7DB4-72F4-6FE8-3279CBE7A78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5E5DBA5E-73C9-AD4B-B494-DF5CAB45376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AF30FECA-D974-DF96-7ACC-E08D68AD438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F4CAC0D9-9E00-D6B7-E8C2-6D5AD85C51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9434E9E-A310-C7D1-A9AE-AA433E41495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D3EB73C-932C-A846-131C-F55D425CB246}"/>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8CDD0B4-7180-568F-AA42-10B6D57212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57C47AC0-BDA6-4B63-FC83-DD0E0EB77B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C77C1EE-4C31-9EB2-88F9-2C86EFD50A9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60A903C8-EAB1-A72C-E1F8-8E8E1B61A418}"/>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0AC9375C-96AE-B4A4-98D1-1C19B3B88CD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91526FDC-F427-5906-47D7-1D89C73AC7D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28D35E22-1130-CFDD-024F-5EFF903EC1A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640A02-18D8-CC66-B95C-A9CD3727E265}"/>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A8DE1FA4-EED9-2044-22B2-9C64E7682CD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6C5B10-AAD4-D7B1-7107-7E67F2A5DFC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C3F0FE28-2D9A-6CBE-6756-304ED9494E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5AE6B41-B394-1B63-031D-E356E168A722}"/>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913B0963-61FD-BAB6-7F27-6606058B25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0F0E1523-5A4A-189D-0DB0-2F1B0D6820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810DE257-2F93-0C1D-3BA9-1A1EAEE46A1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AD66E75-060D-A59F-26A6-37E19D8E559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587D07EF-C937-853B-F94E-CADCBC2DAEFD}"/>
              </a:ext>
            </a:extLst>
          </p:cNvPr>
          <p:cNvSpPr txBox="1"/>
          <p:nvPr/>
        </p:nvSpPr>
        <p:spPr>
          <a:xfrm>
            <a:off x="1205474" y="1270607"/>
            <a:ext cx="4324523" cy="4639155"/>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/home/pi/iot-cloud-workshop/led_blink.py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your LED starts to blink</a:t>
            </a:r>
          </a:p>
          <a:p>
            <a:pPr marL="457200" indent="-457200">
              <a:lnSpc>
                <a:spcPts val="4000"/>
              </a:lnSpc>
              <a:buFont typeface="+mj-lt"/>
              <a:buAutoNum type="arabicPeriod"/>
            </a:pPr>
            <a:r>
              <a:rPr lang="en-US" sz="2000" dirty="0"/>
              <a:t>Press CTRL+C to stop the program</a:t>
            </a:r>
            <a:endParaRPr lang="en-US" sz="900" dirty="0"/>
          </a:p>
        </p:txBody>
      </p:sp>
      <p:sp>
        <p:nvSpPr>
          <p:cNvPr id="4" name="TextBox 3">
            <a:extLst>
              <a:ext uri="{FF2B5EF4-FFF2-40B4-BE49-F238E27FC236}">
                <a16:creationId xmlns:a16="http://schemas.microsoft.com/office/drawing/2014/main" id="{B730D090-A90C-BC1A-03C3-FA839BED6D50}"/>
              </a:ext>
            </a:extLst>
          </p:cNvPr>
          <p:cNvSpPr txBox="1"/>
          <p:nvPr/>
        </p:nvSpPr>
        <p:spPr>
          <a:xfrm>
            <a:off x="7410336" y="2594575"/>
            <a:ext cx="3630276" cy="517899"/>
          </a:xfrm>
          <a:prstGeom prst="rect">
            <a:avLst/>
          </a:prstGeom>
          <a:noFill/>
        </p:spPr>
        <p:txBody>
          <a:bodyPr wrap="square" lIns="91440" tIns="45720" rIns="91440" bIns="45720" rtlCol="0" anchor="t">
            <a:spAutoFit/>
          </a:bodyPr>
          <a:lstStyle/>
          <a:p>
            <a:pPr>
              <a:lnSpc>
                <a:spcPts val="4000"/>
              </a:lnSpc>
            </a:pPr>
            <a:r>
              <a:rPr lang="en-US" dirty="0" err="1">
                <a:solidFill>
                  <a:srgbClr val="FF0000"/>
                </a:solidFill>
              </a:rPr>
              <a:t>Thonny</a:t>
            </a:r>
            <a:r>
              <a:rPr lang="en-US" dirty="0">
                <a:solidFill>
                  <a:srgbClr val="FF0000"/>
                </a:solidFill>
              </a:rPr>
              <a:t> screenshot – open file</a:t>
            </a:r>
          </a:p>
        </p:txBody>
      </p:sp>
      <p:pic>
        <p:nvPicPr>
          <p:cNvPr id="5" name="Picture 4">
            <a:extLst>
              <a:ext uri="{FF2B5EF4-FFF2-40B4-BE49-F238E27FC236}">
                <a16:creationId xmlns:a16="http://schemas.microsoft.com/office/drawing/2014/main" id="{C0688A1D-8FBD-BBA1-D1BE-2C34342453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B11C3B6F-072F-B659-30A5-6FF8EFB25A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9091" y="1521021"/>
            <a:ext cx="4595247" cy="4651287"/>
          </a:xfrm>
          <a:prstGeom prst="rect">
            <a:avLst/>
          </a:prstGeom>
        </p:spPr>
      </p:pic>
      <p:pic>
        <p:nvPicPr>
          <p:cNvPr id="13" name="Picture 12">
            <a:extLst>
              <a:ext uri="{FF2B5EF4-FFF2-40B4-BE49-F238E27FC236}">
                <a16:creationId xmlns:a16="http://schemas.microsoft.com/office/drawing/2014/main" id="{9C26F611-79CC-A47F-E31B-79D7120D3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4244" y="3982618"/>
            <a:ext cx="400050" cy="352425"/>
          </a:xfrm>
          <a:prstGeom prst="rect">
            <a:avLst/>
          </a:prstGeom>
        </p:spPr>
      </p:pic>
      <p:sp>
        <p:nvSpPr>
          <p:cNvPr id="14" name="Arrow: Left 13">
            <a:extLst>
              <a:ext uri="{FF2B5EF4-FFF2-40B4-BE49-F238E27FC236}">
                <a16:creationId xmlns:a16="http://schemas.microsoft.com/office/drawing/2014/main" id="{9EB4E694-C782-2964-2EDA-6D17A8E30EC7}"/>
              </a:ext>
            </a:extLst>
          </p:cNvPr>
          <p:cNvSpPr/>
          <p:nvPr/>
        </p:nvSpPr>
        <p:spPr>
          <a:xfrm>
            <a:off x="7467691" y="1900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68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3D6741D7-3A4E-9569-41EB-A518D467E4E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917C9108-2D8F-FA24-5DA4-DA9CB0598C8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022BD8-696B-1A8B-2335-444238267171}"/>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6CB5F3-4CAF-9E86-30B1-60D7C4102AC8}"/>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F295CE7-B54C-A03F-CB80-C063C46D9E91}"/>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C2FE2E-B4B0-BB60-023D-AEB5EC21C0D7}"/>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24C4674-6674-AD66-6705-83F5A7A1747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6245845F-2875-291B-F7AE-470FB9CCE22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57256C-D150-43EF-5F93-5F440160FD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2FC011B3-D101-65CB-C8F4-AF92E8B149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FA6A6BD8-08E2-323F-8B5C-B130F426DF2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22E1C435-5F3B-C4FE-1498-D23DCF73B7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1ACA45-6544-9EDD-BB21-0F289A098D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27CAD08B-F995-16ED-3197-10AFB6CB91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04F157F-4737-FFCD-B653-BB1DC21F916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E577B789-D2C8-A719-1404-5439CBA2B5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065876AF-2F1E-9728-8150-2BD9DBE0DC2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85B7ED69-39B8-252D-1B06-65FBCD1646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83EF9CF-3960-D48E-83E9-6982963F1A9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C0767DAB-24E1-7AEC-2937-8AF6C9D69F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5C34E193-EB0C-0D71-ACCE-1DCD590328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E5F05DC0-811A-97A0-9D56-347D4B745F6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2F4E6AB-BD93-C741-BBF9-2A037B2A19D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FDC66519-6E95-49E6-6083-FBADD77BF8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9E0FA55-7D42-D747-1556-9E735AAE27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E2431C25-A0CE-E7FE-3558-E0E65F9FA33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E3CBC779-3015-F44D-1C58-0FD092276E45}"/>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1D719C2-CB44-293C-359F-79106ED55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A098D78-9DE2-D4E2-B461-062F64D4DF9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22306910-8033-38F1-3925-43A845FFE6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72F98-67EB-E15D-81B3-53F314CE5CF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4C84B94-54CF-CE0D-5586-FD8EC1A82BC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D1D6DB32-B5A6-056E-9AC2-64F9DC6782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0ED3E9F-8205-666A-0DA9-FC732A32F0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3A28D5A-84C3-4970-2B27-5E1518880145}"/>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82C7923-EC89-6CFC-B9B5-DCF8BD9230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51A9DAB-ED54-CFC6-E7D3-DE78BB7C83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3E83A4C8-E7E5-7796-9009-67ADABCBB78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F188112-4AB8-1596-2078-B86F6876AAE6}"/>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230B22D-3602-F658-F385-886C931C54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829E866-B699-1818-FB99-B90D55F4B8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F02251E-6CD7-B232-44A3-8F5E8F0563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CCE5FA5-8C1F-24FD-9335-8E2D2F4A945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3B12600-5B75-6F76-0D75-B4F1D0C203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F23A89-7FAE-7F2D-9816-A85319EEFB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47783A5B-2168-016D-A0D5-723078A31B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99001981-CF3F-F850-DD66-98D63DAB4516}"/>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147F4CD-ED62-BF06-3C09-4817453C0BA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035E0A7F-46E7-EF40-4586-4360C9D5F5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9D73A98-534B-98B8-D26B-C3DE8F20A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AB76660-7FE3-58BE-9096-555F19082855}"/>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DB3C7CEE-46EE-11CA-EB1C-ABBF00A062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CBAB20B1-559D-E634-6D81-D6630B360D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7377EC6A-5336-1528-A614-DFCEC121E3A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7C04829-804C-47B2-57AD-D19C67867F91}"/>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F8F9C8F3-0E7A-68A6-B076-E71FD92365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F543682A-4AA7-03BB-420B-7E1932CCC7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4669D240-9243-4C91-2B67-E9E7A7DCE4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C599D375-2070-4B6E-68AC-06F4323CD8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2F2EDE6-3CB7-B1B6-4A5E-C01CA435775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5C77A2C-9268-E4C4-0B19-A35C3A3D775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D55AEB4-2A4F-2CF6-857D-15D3286CE94A}"/>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AFD0F2D5-DE08-3D0B-D70D-CC30D49A45D0}"/>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33E6DE-B028-5480-22DF-1DCFE429B24B}"/>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51E4B81-13AE-C61F-05B6-8B3781EA5CE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68F8C7A-9978-63C4-9005-90C758C8686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02ECAF5-7137-E784-A350-EADFC5654F11}"/>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9CDFA74D-0C66-7B38-70CD-D38B7FAD8A7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B2A1F95-5BA4-5884-7EB5-969E8DAA9BD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EB53D8B-4B36-B884-432A-7BE14D1F266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969118C6-B230-9FCB-7520-095AB65B10E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8CF3169-30F1-D855-2FDE-2CA2521434BB}"/>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2B1F024A-A279-90F5-5C55-C769E2642F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0858722-43FE-E3A9-981B-FFFAB162B444}"/>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DA8AE37-4C03-C555-131C-97ECF003B835}"/>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781FD654-2A80-2F9B-145B-8C158BAF001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2B98D072-E24E-7E5C-33D0-EAB4E15BAAC1}"/>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CAB3BA2-D30F-A800-3E11-EB622279C10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554E965C-AA36-5412-89ED-12230E55141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D513CC0-8B65-0E63-1BF0-A45DD04472FC}"/>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3E70A2CE-0F89-8466-8F05-5A651AB947BF}"/>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849727A-B023-AF9F-6DBC-72558A81045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2A85746-AD54-A05F-F7AE-3817BB3BE5D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D1A26B8-6FCA-F578-9C96-84BF7FAB8EF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6A796C5E-7C1C-4E83-BB25-7ED46A89B4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36774A69-682D-9F6F-2CC3-CA44257C0D5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7E5911B-62D3-300D-4189-937D6BEAD9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3DC5E367-F735-1B1D-492F-2793A861E772}"/>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E835A444-5356-48FE-6C3E-2F448CFC2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BE1B5B0D-59E1-6EF8-192F-A886D1DE51D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812AE31-DB10-C264-1226-F0A17001C5C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08BD798-DE1C-554B-8B76-8F661482DFE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670671E5-6BAA-6303-EFA0-6F05C541BF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FFD2B208-5CB0-D935-6CC8-338424FFE9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68828F6-B139-7E8C-BA43-0ABC846250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E442F753-C662-6DDC-7A81-9A8A78DF8441}"/>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8F01A75D-8771-6480-B936-5FD79B336D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71CC63C-21B4-78A8-1E1C-540C99216F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132EFB17-9C4C-EC92-A7F0-F83326738B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DC178D1-C6B6-5A22-34BF-FD1564B05761}"/>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2042D2F3-FEB8-E4F2-5A33-0836337AA3E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7D60EF20-156D-3966-DADD-E24824887F7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76AF919-4CD3-01AE-B1FC-C134C86E92A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CABE7750-9FAD-6DF8-2B33-A5AC27F6F290}"/>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CBD9A9E-A388-0C0A-407F-0E3F5B3B9B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D465EE31-0AAD-91FD-FE47-0AD792BEB6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89260E4-49F9-A6CC-C7ED-7388CD6551A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6591B10-B3EE-7334-B3D8-05BA2EAFC074}"/>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F876-F744-C427-BA26-7B3C12CB0D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6D931FD-C1A2-51BD-7364-FBB24328D0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548D33D7-F4EC-A15C-EADA-601036A913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AF87254-EEE4-EAAE-24D9-E57C3C5B531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D3C90BA-1B2A-C02E-CF99-D938B3EC56F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E9A006E0-B01C-F986-7BC9-330323C39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DE72C87A-BD5E-3F0F-7451-8971B6435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260A872-935A-4C3F-CD6C-8B1AEC4B34A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76D777C3-F68A-416D-CBBC-5B379023622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8F2CC28-743C-2557-D854-BEEC0DD87C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3944F5E-ACD7-09E3-E6D2-3F72E8E236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976769F-945C-8D0D-32F2-69E02C23D47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1BF0E93-3315-50A1-5C7F-3C83D26C4A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AB1DA3A-6E8B-A1EF-A277-EE3B097846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227FBBE4-B181-A100-F958-745369A24D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6DD25BF-FF06-4C11-474A-D8DE2AD68A5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FCB9E3F-FC89-9B33-1D7C-0900D3D3FF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91C92FB-A4A5-43BA-9E55-7DB650455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91A3B63-F6D5-B605-F55F-EECD1D924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A94C450-4D8E-BF63-46A3-AAB5CA05CDCB}"/>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76F0A7F5-ADBD-E434-D3BC-CAAF2CE1FE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F5FA58-0F8A-2960-750E-7DF6258303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D53ECB7C-794E-7F95-26E6-3BE04A0975B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2000570-A762-09C7-5A28-F8ACD47D3F33}"/>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0CFBF68-BEC1-1713-944D-C35B2D31C0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ACF6E934-9413-C7C8-E965-FE97EE828C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9679FA8-81CE-6F7D-8B06-4BD508897D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D3648BF8-9E5C-4F50-FBED-664986C0550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8851F590-D891-358C-A1E1-1A71CFAC299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8825919-A7BF-9B64-6098-006F2A598AB1}"/>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B1A6BDF7-DB6D-88B6-4697-AE28626D4F36}"/>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6860A3E4-CC35-9E75-7C75-648861F253C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1ACA5F4-1B48-52B2-2105-19187434E0B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C9C9F9C9-25E5-EDAB-F20D-80EA5EC6804F}"/>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464FB37-CFE2-4041-8FC1-0787C53E70BD}"/>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F3A4E0EB-EBBA-68BF-4787-03CEF68B763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7C01C4F0-89DD-3913-81A9-3625CB421502}"/>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A4A4228A-6467-B3AF-37EB-59AD8A4A836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85202F4-50FD-2465-97EC-22E503901B21}"/>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5E68C312-A01F-1EEE-DEB8-B2EF3A9DE42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6A24121-D736-5B64-2A52-21D2ACD7F369}"/>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6439A30-20ED-1FD1-CB6A-D7B042367D8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0E4FD89-61E5-AF07-8C74-C6E88ECE32EF}"/>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3ECF9395-7A58-5447-AB66-B882BB75EEC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F68E5FAE-4C6F-6052-8FCB-C9227316B2DE}"/>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t>Code runs successfully to blink the LED</a:t>
            </a:r>
            <a:endParaRPr lang="en-US" sz="2000" dirty="0">
              <a:solidFill>
                <a:srgbClr val="FF0000"/>
              </a:solidFill>
            </a:endParaRPr>
          </a:p>
        </p:txBody>
      </p:sp>
      <p:pic>
        <p:nvPicPr>
          <p:cNvPr id="965" name="Picture 964">
            <a:extLst>
              <a:ext uri="{FF2B5EF4-FFF2-40B4-BE49-F238E27FC236}">
                <a16:creationId xmlns:a16="http://schemas.microsoft.com/office/drawing/2014/main" id="{59CA65D1-045A-399B-2AC6-FC9188DB5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2464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943" y="5166322"/>
            <a:ext cx="366061" cy="1197655"/>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1035383" y="781139"/>
            <a:ext cx="4572548" cy="5641737"/>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200" dirty="0"/>
              <a:t>Plug your DS18B20 sensor into the board with pin 1(GND) in row 40 column f, pin 2(DATA) in row 41 column f, and pin 3 (voltage) in row 42 column f on the breadboard</a:t>
            </a:r>
          </a:p>
          <a:p>
            <a:pPr marL="342900" indent="-342900">
              <a:lnSpc>
                <a:spcPts val="4000"/>
              </a:lnSpc>
              <a:buFont typeface="Arial" panose="020B0604020202020204" pitchFamily="34" charset="0"/>
              <a:buChar char="•"/>
            </a:pPr>
            <a:r>
              <a:rPr lang="en-US" sz="1200" dirty="0"/>
              <a:t>Plug a resistor between rows 41 &amp; 42 in column h</a:t>
            </a:r>
          </a:p>
          <a:p>
            <a:pPr marL="342900" indent="-342900">
              <a:lnSpc>
                <a:spcPts val="4000"/>
              </a:lnSpc>
              <a:buFont typeface="Arial" panose="020B0604020202020204" pitchFamily="34" charset="0"/>
              <a:buChar char="•"/>
            </a:pPr>
            <a:r>
              <a:rPr lang="en-US" sz="1200" dirty="0"/>
              <a:t>Plug a jumper wire from row 40 col j to pi pin 34 (GND – row 17, col j) on the breadboard</a:t>
            </a:r>
          </a:p>
          <a:p>
            <a:pPr marL="342900" indent="-342900">
              <a:lnSpc>
                <a:spcPts val="4000"/>
              </a:lnSpc>
              <a:buFont typeface="Arial" panose="020B0604020202020204" pitchFamily="34" charset="0"/>
              <a:buChar char="•"/>
            </a:pPr>
            <a:r>
              <a:rPr lang="en-US" sz="1200" dirty="0"/>
              <a:t>Plug a jumper wire from row 41 col j to pi pin </a:t>
            </a:r>
            <a:r>
              <a:rPr lang="en-US" sz="1200" dirty="0">
                <a:solidFill>
                  <a:schemeClr val="tx1"/>
                </a:solidFill>
              </a:rPr>
              <a:t>40 (GPIO21 – row 20, col j) on the breadboard</a:t>
            </a:r>
            <a:endParaRPr lang="en-US" sz="1200" dirty="0"/>
          </a:p>
          <a:p>
            <a:pPr marL="342900" indent="-342900">
              <a:lnSpc>
                <a:spcPts val="4000"/>
              </a:lnSpc>
              <a:buFont typeface="Arial" panose="020B0604020202020204" pitchFamily="34" charset="0"/>
              <a:buChar char="•"/>
            </a:pPr>
            <a:r>
              <a:rPr lang="en-US" sz="1200" dirty="0"/>
              <a:t>Plug a jumper wire from row 42 col j to pi pin 1                     (3v – row 1, col a) on the breadboard</a:t>
            </a:r>
            <a:endParaRPr lang="en-US" sz="1200" dirty="0">
              <a:solidFill>
                <a:srgbClr val="FF0000"/>
              </a:solidFill>
            </a:endParaRPr>
          </a:p>
        </p:txBody>
      </p:sp>
      <p:pic>
        <p:nvPicPr>
          <p:cNvPr id="15" name="Picture 2" descr="I was asked to also rotate the pinout for the Pi 3 model B, so here you go.  : r/raspberry_pi">
            <a:extLst>
              <a:ext uri="{FF2B5EF4-FFF2-40B4-BE49-F238E27FC236}">
                <a16:creationId xmlns:a16="http://schemas.microsoft.com/office/drawing/2014/main" id="{83A8712B-B5C6-A1A0-1185-694E5A1403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4185" y="1176833"/>
            <a:ext cx="4569246" cy="28621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F79C045-BECD-8331-584C-4CCACE8937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90097" y="4422074"/>
            <a:ext cx="1094448" cy="1101827"/>
          </a:xfrm>
          <a:prstGeom prst="rect">
            <a:avLst/>
          </a:prstGeom>
        </p:spPr>
      </p:pic>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967C9F70-994C-0B1C-03C2-A690BCACA2A3}"/>
                  </a:ext>
                </a:extLst>
              </p14:cNvPr>
              <p14:cNvContentPartPr/>
              <p14:nvPr/>
            </p14:nvContentPartPr>
            <p14:xfrm>
              <a:off x="10039607" y="3794938"/>
              <a:ext cx="498600" cy="29880"/>
            </p14:xfrm>
          </p:contentPart>
        </mc:Choice>
        <mc:Fallback xmlns="">
          <p:pic>
            <p:nvPicPr>
              <p:cNvPr id="3" name="Ink 2">
                <a:extLst>
                  <a:ext uri="{FF2B5EF4-FFF2-40B4-BE49-F238E27FC236}">
                    <a16:creationId xmlns:a16="http://schemas.microsoft.com/office/drawing/2014/main" id="{967C9F70-994C-0B1C-03C2-A690BCACA2A3}"/>
                  </a:ext>
                </a:extLst>
              </p:cNvPr>
              <p:cNvPicPr/>
              <p:nvPr/>
            </p:nvPicPr>
            <p:blipFill>
              <a:blip r:embed="rId13"/>
              <a:stretch>
                <a:fillRect/>
              </a:stretch>
            </p:blipFill>
            <p:spPr>
              <a:xfrm>
                <a:off x="9985607" y="3686938"/>
                <a:ext cx="6062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841BA9D5-6ADC-599D-3731-B0A7BE54155E}"/>
                  </a:ext>
                </a:extLst>
              </p14:cNvPr>
              <p14:cNvContentPartPr/>
              <p14:nvPr/>
            </p14:nvContentPartPr>
            <p14:xfrm>
              <a:off x="9171647" y="1338298"/>
              <a:ext cx="424080" cy="47160"/>
            </p14:xfrm>
          </p:contentPart>
        </mc:Choice>
        <mc:Fallback xmlns="">
          <p:pic>
            <p:nvPicPr>
              <p:cNvPr id="4" name="Ink 3">
                <a:extLst>
                  <a:ext uri="{FF2B5EF4-FFF2-40B4-BE49-F238E27FC236}">
                    <a16:creationId xmlns:a16="http://schemas.microsoft.com/office/drawing/2014/main" id="{841BA9D5-6ADC-599D-3731-B0A7BE54155E}"/>
                  </a:ext>
                </a:extLst>
              </p:cNvPr>
              <p:cNvPicPr/>
              <p:nvPr/>
            </p:nvPicPr>
            <p:blipFill>
              <a:blip r:embed="rId15"/>
              <a:stretch>
                <a:fillRect/>
              </a:stretch>
            </p:blipFill>
            <p:spPr>
              <a:xfrm>
                <a:off x="9118007" y="1230658"/>
                <a:ext cx="5317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3F717A6F-A422-671B-8810-32E2A5BB80E3}"/>
                  </a:ext>
                </a:extLst>
              </p14:cNvPr>
              <p14:cNvContentPartPr/>
              <p14:nvPr/>
            </p14:nvContentPartPr>
            <p14:xfrm>
              <a:off x="10058327" y="3416938"/>
              <a:ext cx="387360" cy="10440"/>
            </p14:xfrm>
          </p:contentPart>
        </mc:Choice>
        <mc:Fallback xmlns="">
          <p:pic>
            <p:nvPicPr>
              <p:cNvPr id="8" name="Ink 7">
                <a:extLst>
                  <a:ext uri="{FF2B5EF4-FFF2-40B4-BE49-F238E27FC236}">
                    <a16:creationId xmlns:a16="http://schemas.microsoft.com/office/drawing/2014/main" id="{3F717A6F-A422-671B-8810-32E2A5BB80E3}"/>
                  </a:ext>
                </a:extLst>
              </p:cNvPr>
              <p:cNvPicPr/>
              <p:nvPr/>
            </p:nvPicPr>
            <p:blipFill>
              <a:blip r:embed="rId17"/>
              <a:stretch>
                <a:fillRect/>
              </a:stretch>
            </p:blipFill>
            <p:spPr>
              <a:xfrm>
                <a:off x="10004687" y="3308938"/>
                <a:ext cx="495000" cy="226080"/>
              </a:xfrm>
              <a:prstGeom prst="rect">
                <a:avLst/>
              </a:prstGeom>
            </p:spPr>
          </p:pic>
        </mc:Fallback>
      </mc:AlternateContent>
      <p:pic>
        <p:nvPicPr>
          <p:cNvPr id="11" name="Picture 10" descr="A circuit board with wires&#10;&#10;Description automatically generated">
            <a:extLst>
              <a:ext uri="{FF2B5EF4-FFF2-40B4-BE49-F238E27FC236}">
                <a16:creationId xmlns:a16="http://schemas.microsoft.com/office/drawing/2014/main" id="{126C6883-0CAB-B926-41B8-55021D31AE9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7222040" y="4148008"/>
            <a:ext cx="1555607" cy="2074143"/>
          </a:xfrm>
          <a:prstGeom prst="rect">
            <a:avLst/>
          </a:prstGeom>
        </p:spPr>
      </p:pic>
    </p:spTree>
    <p:extLst>
      <p:ext uri="{BB962C8B-B14F-4D97-AF65-F5344CB8AC3E}">
        <p14:creationId xmlns:p14="http://schemas.microsoft.com/office/powerpoint/2010/main" val="2296787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BF086D0E-3EE0-E4DB-7FE2-796A14A2730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D617536-9F9C-910E-FFDE-08AC3E4DFC6A}"/>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6139EEB-85C0-0591-8578-4E5D153CB4D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7A85594B-2072-CE90-1860-BE6A42CAAA5D}"/>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4F5F848-D0E3-1534-9DB0-40B22749E9D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C4B7BA6D-C54A-C3EB-DE4A-AB18E8818D4B}"/>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65D9A014-348E-D08E-8021-19F45540EBDA}"/>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00EDAC0D-7B97-2C8B-B35E-3D8291D498C0}"/>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AFAD240-F829-38E6-E6A3-AC54E46BC699}"/>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651F863F-FC63-797C-9B05-D6A9780A278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2F272C22-FBC0-CE27-E77B-871B0EB1997D}"/>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717E291-1599-0428-CF0F-3024B407ADC9}"/>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D26559C-47D7-4239-DC0F-1F9A64E5EA85}"/>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A8F541D6-F778-3998-7831-9981B180859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5BB4DBF6-3D0F-469B-8930-318C1E5F9313}"/>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8F1F0358-D4EF-1DAC-C7AF-41483386511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AA901D19-D907-2D6F-A331-662368C5451C}"/>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B9E23B9D-D6A5-5886-9109-A5B9577EBCA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FCF57DE0-AB53-5A79-5C62-EB92F26B35BE}"/>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B428264-C24B-BC2F-5F55-CBC17D5F6A8C}"/>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E2DF512-9C96-8013-09B7-0BDEBEF7A8A1}"/>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D18F04DF-4A85-D471-37B0-73E560A7BD2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BAB992B9-CBD9-B996-1102-9457A460F54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726FBB92-3062-9320-6A0D-C54A3EB27627}"/>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B5240F1-E857-CA8D-8397-913D4A91F1E5}"/>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3DEA386-2C44-0DCC-9BBF-A6264E09D30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2A4456E3-1D08-E543-E2DF-2E897917498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8428F5-2A98-7803-12A3-6FE1433C7A3B}"/>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244F7F35-FC45-1CC5-7012-A661979DE572}"/>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82939FB-23BB-8F35-480E-E32FC6FD534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B4A2E561-0296-B324-8A4A-7135F398F32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1A5BC6E7-3A6E-C7F4-7782-6630D9D84F3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EC8CB55-3529-5E6C-91DD-4FD970892BBA}"/>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19D5F1C-20CB-4939-1FFF-EE69AFF1564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6D324B1D-27D9-EFFD-D238-556B485C348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9CBA3F4-E07B-9405-A752-152312338E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62EE7F49-805C-2E42-2BB9-C6C523F9E10C}"/>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82D5F50F-D779-2623-E76C-6FFC3A1A79B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C0006F6D-5B25-F872-A70A-60E0721B81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F26581F8-B66B-2608-94E2-4EF019DFD7B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02646755-7DA7-8F2A-5478-02EA58015737}"/>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36A0787-AACD-58D8-0DD9-0AB4D60BFB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CA964D-37EF-E69F-8AF9-1986352885E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F53F5BB-37EE-2537-8C5E-A86A38ACF00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789C7A7-3FF6-E149-CA1D-C1516448313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4A993B34-CFE8-215D-F9AB-118774F236E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0B2F2590-A067-89B8-92FF-CFBD43FE880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946DD109-BB13-6120-0DEC-2E00054624D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A6DEFAAC-4454-5932-ECBE-20617359524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0D969B00-7E38-2CF2-B5FE-2DC378E20C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77A7C46B-4D20-2C45-AF3B-3AC7F601686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A60CFA3-29EF-BB7A-2011-C7706400E2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4C12AD69-6C36-151B-40C3-CF7CBE3B1A65}"/>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43AD0C98-66E8-57A4-3723-214D2B1C43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DD892510-A7D5-EB29-773B-125A4A7AE7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B1EF5641-7E43-4975-4389-E6331E09FB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BF99BB13-ACB4-6B62-13D8-0D478135F4B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0096289-C6A2-F133-FD86-D2333C7963E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3B0B2924-3244-B39F-AF53-D61E161FF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FBDE1B7-993C-E1DD-3A4F-A32F217A242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B08B0720-05CC-314F-F568-338F8706C88C}"/>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EA8B4945-2081-48D6-41DB-B3AAB768884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3A39606-0518-8143-8E4C-893C8A3CC68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720BA6DC-1BF9-3BF2-F7F1-4D722C24B0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2BF3AFF8-8304-9A33-D5E3-651255569BC5}"/>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2D79F9C-CF93-0A04-4FD3-39562FDBFF0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E1A532C2-3D39-BC37-BA0C-768E51EB74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A5532A9B-541A-26F2-3EBB-ADBD4AAB09F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0946C6B9-813E-1C76-BF99-783F178DEE1E}"/>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9BE36ADC-9DA7-765D-4A15-A8BE9306E67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B21B3964-4B45-FE3B-2180-A93893C3068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A7270039-EF9B-05AB-9B30-1E3C818C75C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C66D8415-3CCA-0AE0-99DE-0F40B0C6F1F6}"/>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29B9A066-76AD-3A43-9017-DCBAC57446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711D298A-BC65-7B10-E29E-1661FAF12F2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33ADFEE7-3B88-236F-A247-53FEEF33A5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A5F34F7-3393-F91C-5CD2-7D4338D59363}"/>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C7F0681E-FC34-531D-F0F7-06FEF3A9E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3" name="TextBox 2">
            <a:extLst>
              <a:ext uri="{FF2B5EF4-FFF2-40B4-BE49-F238E27FC236}">
                <a16:creationId xmlns:a16="http://schemas.microsoft.com/office/drawing/2014/main" id="{D3065ECC-B809-690F-FABE-14EEB4B02875}"/>
              </a:ext>
            </a:extLst>
          </p:cNvPr>
          <p:cNvSpPr txBox="1"/>
          <p:nvPr/>
        </p:nvSpPr>
        <p:spPr>
          <a:xfrm>
            <a:off x="1109663" y="1303521"/>
            <a:ext cx="4527972" cy="4633320"/>
          </a:xfrm>
          <a:prstGeom prst="rect">
            <a:avLst/>
          </a:prstGeom>
          <a:noFill/>
        </p:spPr>
        <p:txBody>
          <a:bodyPr wrap="square" rtlCol="0">
            <a:spAutoFit/>
          </a:bodyPr>
          <a:lstStyle/>
          <a:p>
            <a:pPr>
              <a:lnSpc>
                <a:spcPts val="4000"/>
              </a:lnSpc>
            </a:pPr>
            <a:r>
              <a:rPr lang="en-US" sz="2000" dirty="0"/>
              <a:t>Open a terminal and type:</a:t>
            </a:r>
          </a:p>
          <a:p>
            <a:pPr algn="ctr">
              <a:lnSpc>
                <a:spcPts val="4000"/>
              </a:lnSpc>
            </a:pPr>
            <a:r>
              <a:rPr lang="en-US" sz="1800" dirty="0">
                <a:latin typeface="Courier New" panose="02070309020205020404" pitchFamily="49" charset="0"/>
                <a:cs typeface="Courier New" panose="02070309020205020404" pitchFamily="49" charset="0"/>
              </a:rPr>
              <a:t>ls –l /sys/bus/w1/devices  </a:t>
            </a:r>
          </a:p>
          <a:p>
            <a:pPr>
              <a:lnSpc>
                <a:spcPts val="4000"/>
              </a:lnSpc>
            </a:pPr>
            <a:endParaRPr lang="en-US" sz="1800" dirty="0"/>
          </a:p>
          <a:p>
            <a:pPr>
              <a:lnSpc>
                <a:spcPts val="4000"/>
              </a:lnSpc>
            </a:pPr>
            <a:r>
              <a:rPr lang="en-US" sz="1800" dirty="0"/>
              <a:t>If you see an output line starting with "</a:t>
            </a:r>
            <a:r>
              <a:rPr lang="en-US" sz="1800" b="1" dirty="0">
                <a:solidFill>
                  <a:srgbClr val="0070C0"/>
                </a:solidFill>
                <a:latin typeface="Courier New" panose="02070309020205020404" pitchFamily="49" charset="0"/>
                <a:cs typeface="Courier New" panose="02070309020205020404" pitchFamily="49" charset="0"/>
              </a:rPr>
              <a:t>28-</a:t>
            </a:r>
            <a:r>
              <a:rPr lang="en-US" sz="1800" dirty="0"/>
              <a:t>“ then you have set things up correctly and there is an active temp sensor connected to your Pi! (</a:t>
            </a:r>
            <a:r>
              <a:rPr lang="en-US" sz="1800" i="1" dirty="0"/>
              <a:t>If you don’t see it then something is wrong and troubleshooting is needed!)</a:t>
            </a:r>
          </a:p>
        </p:txBody>
      </p:sp>
      <p:pic>
        <p:nvPicPr>
          <p:cNvPr id="7" name="Picture 6" descr="A screenshot of a computer&#10;&#10;Description automatically generated">
            <a:extLst>
              <a:ext uri="{FF2B5EF4-FFF2-40B4-BE49-F238E27FC236}">
                <a16:creationId xmlns:a16="http://schemas.microsoft.com/office/drawing/2014/main" id="{B9050F22-6634-2688-5675-0D486DDFE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5346" y="2422536"/>
            <a:ext cx="4379888" cy="1006464"/>
          </a:xfrm>
          <a:prstGeom prst="rect">
            <a:avLst/>
          </a:prstGeom>
        </p:spPr>
      </p:pic>
      <p:sp>
        <p:nvSpPr>
          <p:cNvPr id="8" name="Arrow: Left 7">
            <a:extLst>
              <a:ext uri="{FF2B5EF4-FFF2-40B4-BE49-F238E27FC236}">
                <a16:creationId xmlns:a16="http://schemas.microsoft.com/office/drawing/2014/main" id="{A4BB3AF5-5762-E750-C4A1-C7638AE4F1F0}"/>
              </a:ext>
            </a:extLst>
          </p:cNvPr>
          <p:cNvSpPr/>
          <p:nvPr/>
        </p:nvSpPr>
        <p:spPr>
          <a:xfrm>
            <a:off x="8906245" y="2893920"/>
            <a:ext cx="509588" cy="13279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76E2ED-C08C-637D-626C-5FF0B3D4A0E2}"/>
              </a:ext>
            </a:extLst>
          </p:cNvPr>
          <p:cNvSpPr txBox="1"/>
          <p:nvPr/>
        </p:nvSpPr>
        <p:spPr>
          <a:xfrm>
            <a:off x="7082105" y="5063425"/>
            <a:ext cx="3849188" cy="738664"/>
          </a:xfrm>
          <a:prstGeom prst="rect">
            <a:avLst/>
          </a:prstGeom>
          <a:noFill/>
        </p:spPr>
        <p:txBody>
          <a:bodyPr wrap="square" rtlCol="0">
            <a:spAutoFit/>
          </a:bodyPr>
          <a:lstStyle/>
          <a:p>
            <a:r>
              <a:rPr lang="en-US" b="1" i="1" dirty="0">
                <a:solidFill>
                  <a:srgbClr val="FF0000"/>
                </a:solidFill>
              </a:rPr>
              <a:t>* Note that the DS18B20 will get very hot if it is wired incorrectly (reverse polarity)</a:t>
            </a:r>
          </a:p>
          <a:p>
            <a:endParaRPr lang="en-US" dirty="0"/>
          </a:p>
        </p:txBody>
      </p:sp>
    </p:spTree>
    <p:extLst>
      <p:ext uri="{BB962C8B-B14F-4D97-AF65-F5344CB8AC3E}">
        <p14:creationId xmlns:p14="http://schemas.microsoft.com/office/powerpoint/2010/main" val="1160861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FFA5B6F6-E446-6390-1234-7B969AB8AB13}"/>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83228002-7837-21E0-B2FD-14FD701A82FF}"/>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83DEB72-45D7-793D-0DF7-4DDE4B33AA5B}"/>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C471B55C-058F-4A1A-83A1-7B772B4F90F4}"/>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9F4247B6-FC4C-76ED-F44B-AC944DE77DDD}"/>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0F3DA4F2-95AF-7A8B-BAE8-16A83E0A651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4AAE1E1E-6F6F-1ACD-5D3E-C832DA087498}"/>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DB922BC7-8427-8C71-527A-8A1F5524E37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28DDDB9E-48DA-54A6-FF26-B342AB4B11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2330B3E-91DC-CF9D-35B1-D26D4CBE6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A4935996-A6BA-1894-589B-5F1FB734CD6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88AFF61B-7761-15FD-D38D-1421AC115A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AC25E8D-3B7D-E22D-FD67-E127735B8C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FD5FF6B3-C9FF-053C-C40D-5FB2C9B32D9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9DD3BC55-A509-966C-A5C9-FC051656DA9F}"/>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EC7C014-038E-8878-C39B-0DB7399E8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4F39F39-2F63-22E0-41C5-7BEE43E5A7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E64F48-7010-9C1C-8410-F9D62D36B2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9E2E748-0A19-4BBC-E6FE-7FB6EEB6EA8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1BBFB12A-330B-328D-1BF0-54C050D498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D75CF0FB-2CBC-EC6B-C1F6-51F83C0454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227918EE-46FF-2B16-3CC9-AEA7BEB4CED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A3EF40C2-C0AE-7AA9-36D3-4844928B5E4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C589DBC-1973-55B8-15B4-8791537AAA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A46FBED-4AC5-D906-73B9-D4E2064F18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CADD729-A234-1517-6B3F-A69A994E5B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7A7AAA8C-D081-0084-8B13-756F7D6C4CA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229DFA7-475B-5AA6-E104-199532C3EAD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8B92F3A-B0D7-E2EA-70EC-86236CCBE99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81B83F9-9D14-B516-0676-97D16E179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006B5ED5-642F-B72A-573B-D134738F1C62}"/>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9E8FBF-DD03-BAAD-7E6D-17034441061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591F4035-346D-D4FC-F21C-99EFB2B6BA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909E804D-80FD-2DFF-7BF1-09454015172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FA29D4A-54CB-0FA5-47E7-174DC4AB279F}"/>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3332DB3D-ABEA-B45B-E3A0-E30AABA544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0DEC73B8-321A-3A0F-5A90-C14FD36F33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CC8B822-4862-69C0-CF20-2BA5FF919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97C36540-F1E7-4BE7-154A-DE4CA1237AB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92CD26E7-FFF8-F006-E9C5-A0E12B65FF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C54AEC59-A3B7-612E-FBF0-97FEB1E800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98B394A-B261-21EF-E714-B619B3E976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9481AD12-AEAE-AB55-A91E-9205F8B8BD64}"/>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416B13D-5ABE-BA1A-1433-4705BE407A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6B6388-A8B2-04FA-5F03-29170C9299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F297803F-CAF8-B222-06F9-AB4AF0C79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28BB0BC7-CF1A-5E6B-9BF1-0BA35910AB9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786CF3A1-B117-ABB1-A7AC-3049D96363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7514A57-681D-3279-B20F-2DD96FF1AA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784826F3-D210-2DF3-F7E9-EAF282C2DF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22ABADF-FEAF-81D3-EEBD-7CB817C003E2}"/>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8458C41E-CC04-38D7-EB66-CDE71BEDD70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D85D728F-3313-C886-455D-8D64B5CCCA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1935DC6F-A638-008D-4C8F-0F126AA0D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A87910A2-41D2-8BE9-52C2-F2FB2587F40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D2768E7-6B12-4BFB-5A47-099003D642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8E1E192F-1EC0-A34C-988A-B883DA4D39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8A00D12-5BC9-8B97-66E5-71A5182CB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7330BE8E-D849-9C4E-0863-40613F66F04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96A493B-F65B-FFCF-6483-B5A45C5B82EB}"/>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A3EDF8A2-3388-3C30-20B5-F106F9F73D5D}"/>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09AF1B64-87ED-F5D0-F843-395D2FDAB22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9A7DE67-566F-9C30-A539-265374A7EA94}"/>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F255CC-2348-0F7F-D18C-3634893B173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57CC47D6-884F-57AD-907B-DBABDF363B9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10407B45-2603-5FDB-4B11-D0B59E8607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E5D956E-6144-ED3D-EBC7-63F2E9B4E1F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184D7E7-AFA9-2C99-D694-E34C9FA1578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F600D095-B606-72EA-F85E-2EE2C871EF84}"/>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3165AB2-FAD5-0947-713C-8829ADC5AC7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CD3DAD0B-0119-D5F6-5BFB-E9F564B0A99D}"/>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55A76F5A-D8EB-1D3D-B6DF-D2D5D6B00D0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84D303D-D773-2018-E522-FED20837DF74}"/>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7F2874-5545-BB21-CA14-5FF442DC7091}"/>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0272905-37D9-6623-B26A-FBF161543E7C}"/>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8B08371F-0788-6FA8-1D01-F92B68B9911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EBB23E4-BB76-2909-547A-188CBE1E407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E8F1801-C50E-D7BF-1AAA-9887A0C61C71}"/>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71B0CD91-CC4E-E044-ED85-089E2563BF6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E75F450-AEA7-4D3D-9AF7-811BA5ADD331}"/>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1AEF0F20-5532-3E21-D642-951D136B70F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CCFD24F-7B26-4D4C-4A7F-02E3EF0855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5F4BB3E-2D90-4AB6-2A6D-62D8830B68B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26407CC-C458-AAFA-6CD3-CA85F0190FC4}"/>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1540E5F5-FBEC-ECFA-B1F9-ECB163A3000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64C8441-506B-9403-CBC3-CD345E0A61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333C7B8-E3CB-4885-FE24-B529F8106E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5B72458C-83B4-B60C-3E92-AA5EF8B53D3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5CE5CB1-14CF-1FD3-892A-FCE6809352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A929C20-90ED-A67D-22CF-0782E18FE0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70A2D57-140A-162F-4447-A53F816A1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70708109-4A8A-554F-0796-81FD64481C4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0589589-A1A3-A7F3-C4B5-174BD750F9E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62D59BD3-E0B7-C340-08FA-1D24ACC70E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500D51AC-6D28-CCD8-B7AC-16C78F52F1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389011CD-AA40-4B6E-5D80-367F397AE82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9A13DA0-C823-A042-EBA7-BB5FBACC7C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E2750DD-F6E8-6977-EE96-F68022A440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B3D40B2C-E0E7-4F09-07A1-625FAD380B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8798538-855D-F1FF-D9B8-67C18E7FEF19}"/>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18A704D-4D0B-2BDB-AC61-78CD8B03933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9A607EE0-8E6E-ACB2-B487-1D91F3B3A06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22D9CA18-7498-DE5C-F18F-AE2D7204933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CF37DF7-5770-2E4B-3FE7-317D1538444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BABF543-ED0E-3C7D-E1D1-782D9583C6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DA97079-4C15-A8B8-2C6D-91E2D8FFF5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9A780F1-3E97-B282-707B-97F5F28816F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4C0D907-3C57-2E14-A2E4-65BF280AEEE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4C95DA2-F797-C424-A6FF-0B3D3AD74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B99C041-0775-B7EA-13B8-3E326D8B21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7B0D51C5-2219-42E4-3084-7572D2FA983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EB7375BC-BEEC-26CA-06A0-44504B251ED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3760F70-864B-A097-F09C-04DBB2D642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1E746921-C789-0212-A24C-FF5D4913C5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4CC22BA-DCF6-D3E5-A1B3-D931E46553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C9D985B3-7597-A384-A966-D74418F3058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30EA124-4594-EFD0-6F3D-EF7EB84CE8B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34F15F0-EBDA-3054-C6EC-02B7296BF4A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2E8709B-CEB9-2586-A6C4-9150ABCD3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9C83B34-3245-8A03-3A64-3F089D17719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4403297-2CEE-49E0-2EB3-CD005DAA67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7C0C568E-DE22-D0CF-83D1-6E1B7D407B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A1E2FD6F-9709-A9D0-909E-3E11F8B38D6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9B6437E-8FB0-0F6D-AFD9-56B681485B58}"/>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DF9D2D5-4AA7-825E-A8F8-8E5AAE8E724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9A44169-B01E-CF35-75B3-CE91FE6210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009E021-9157-7FF4-B122-FDAC7C7765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EEDC32-5A34-970C-A196-831712B8A75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B836D23-169C-7302-2E6D-899DF86C2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A319F71-1BA8-863A-CA4B-E283C5343D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208BE310-9362-B4EB-111F-2EAE8A10E36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032397E9-EACB-C502-9F5D-90A01347347D}"/>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9101583-5981-BF40-A475-DE96E5F8C8C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B21ACCF4-A2A9-D101-1F2E-CC46F6D608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37F05FE-F145-2578-D27E-08191ED7BD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3F5F595-F4F3-171B-75B3-5B1ACFDCBD2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F59A10C-8DB5-C240-F7B6-64A8DC2C3816}"/>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31D315E-6E9E-F057-C019-786B6EBC3AD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2CA611F-11D0-B09A-A6AD-B73C22A66704}"/>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4AE2839D-BF35-FD91-F715-FE2012C930A5}"/>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4A60B587-D67B-2161-E17D-FB8962CDAD31}"/>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F85B5914-1B64-DF72-C830-9687C0A8626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53B8F3B9-D49C-DB8F-134F-4E7AE63D655F}"/>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6030230C-C4C5-E6A4-62F8-AE37AA500E0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0BE54DB-B590-748C-E2F0-A9536C9F383A}"/>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CB074DC5-0F12-7B2F-A311-6BC4E7F587B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215FD99-8052-E22B-9033-FAD9CE76F6A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6EECB40-10CC-560B-1925-23AB7255085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5DC69D2-49DA-82E8-6705-C0D0A5CE57A6}"/>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D9C9CE04-2A91-47EE-A0FE-81E52236B7F2}"/>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2E4A2D5C-076B-8592-C408-5B74E3B1E67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591D4831-F1FA-1248-FBFA-0C5B13349D53}"/>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9CAC192E-F993-AD90-E006-31CADE78AEC4}"/>
              </a:ext>
            </a:extLst>
          </p:cNvPr>
          <p:cNvSpPr txBox="1"/>
          <p:nvPr/>
        </p:nvSpPr>
        <p:spPr>
          <a:xfrm>
            <a:off x="6849042" y="2852354"/>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the sensor in the </a:t>
            </a:r>
            <a:r>
              <a:rPr lang="en-US" sz="2000" dirty="0">
                <a:latin typeface="+mn-lt"/>
                <a:cs typeface="Courier New" panose="02070309020205020404" pitchFamily="49" charset="0"/>
              </a:rPr>
              <a:t>/sys/bus/w1/devices folder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22E175CB-76DA-5C59-9464-E66ED53A4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97432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C33C67F5-A0F0-4ADE-4180-FF3EE9B9BFC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2D21D9C0-7A29-C38F-3F32-261B29A0349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62C7E46D-25F8-4971-B043-10CC8B1485EA}"/>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D8F20C9C-AB20-F731-E44D-45EF1E66C2D6}"/>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5A0AE26-38F5-22A0-A9D9-1957D3074986}"/>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24C9BB89-F77C-8AAD-BFFF-E14B0585B00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31BE4C4A-4C5C-719A-16B0-EA84B2F02A4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7948DACE-95CB-25C2-04F3-361B79614A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AD547EA-50BD-9620-F839-CC5CE784A6DA}"/>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C977A00-91C3-73D5-D2AF-E8384D6B496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9FBB2A0B-C1BC-C54A-BDDC-C515A6A182AE}"/>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121E062C-ADDC-61A6-62D6-74FD0EE264C0}"/>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3859B493-7341-A35C-B3E0-7266EDB580D9}"/>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01BDBC5C-3F1E-3C90-B3CF-D3D2986538F5}"/>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0D2E468C-9339-EBED-A742-6A22A0524C62}"/>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8ED9CDF-7189-AA8A-064F-F9853A65C8A3}"/>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F61AAA3-2A78-C74A-2D67-7C6800608A45}"/>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E3C8ACC7-6569-068B-4A97-73E2B2C6FCE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D778BF31-E972-FE30-A89A-3D23AD524D9B}"/>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28426C7A-F9C8-6977-1EB1-7AE27DC7CDD0}"/>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E2DAB893-032A-4FBF-FA28-97B41854DC72}"/>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860363E8-52CC-A959-D6E1-014B68765C0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4BBDDA15-5D3E-BC62-5896-8ABFAE99B73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38FAA773-B074-8E85-21EE-60EB9D79E3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21775F30-A338-E818-28BF-7DC838E3D081}"/>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00BDC732-0C9B-B3C7-36AA-99925A829CA6}"/>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CAD43BB3-B256-80C7-8573-3C59A28F0C57}"/>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7A96EA-21A5-FECB-DFEE-C37EA576C609}"/>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A68BCB62-641D-A4BF-4DF7-6E7DE240C497}"/>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78B6F482-8C43-3CE6-C2EB-C6AFBD4A36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35D73E31-EEFF-427D-FEB2-7F0B8BDB5B3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1B28A17-CA86-F704-E2D1-58A7838593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01C1AA9-B04E-4B5E-40C1-3625C0D7645D}"/>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7333F5B7-F291-5993-0FCE-8F9B9DD9E4C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7B901C38-1A75-B125-BDB5-299BE08BFA2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703E862-7523-1BAE-3E37-5E07C7B3C68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3C5BBD8-BF32-3604-57AA-283946E4ACA9}"/>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71DBC917-83F0-0F3E-7B4A-14F19D862FA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5DF75F87-D4C9-9DAE-B1E2-285D4620D97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B141A3ED-F2CA-D001-CF73-F75563C9430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D146EB63-0E05-F22F-6E64-1430AF2D9AD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29E1CA3A-30EA-8FFC-D839-B5D4DB049EC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A5D756-3198-1193-79D5-5219221B4F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A340F58D-4407-B933-CB7F-BB050A5BEBC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664AABE-A717-448D-30F9-2DDC4FCC485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6BB5D1C7-2BC6-6514-D87A-3CE03D6BB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2E91539-2649-BE4E-944A-963F949D6FA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71557A4F-823D-7F2D-144A-3FAC9F8203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DE1CFA41-FFD1-0398-706E-C16DC9CEBBD5}"/>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6C3D281B-8D83-1A57-9E9C-40507D9DE3E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E4A0948-30AE-3582-F786-F4A935F4FE3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51B210-F3E7-7CFA-0F41-0C78BF24D5B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E7C526D1-E948-0419-C31C-D378E68DE8F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C0FB7C80-20EA-63E4-2B22-A1E84C80A4A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6A4C0F3E-A805-797B-DB47-F92FFE859ED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D144FF0F-4BBC-1457-FD73-EAB08D2B2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A87EBCA5-6E4E-66F6-A313-6D6E3E3BD993}"/>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E8311578-79FE-EBF1-6B38-AF043D8F180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730262FB-69DC-0FD8-C6A1-E7757869AD9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0856C846-782A-73D7-C3C7-913C9FFAD8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3308CF05-C63E-3C86-E507-21D137F9DF61}"/>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300F5B7-94A7-58CE-B03E-0775C96CC42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02CDEC74-4779-123C-7FBB-CDEA2CE13B5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5BFC3CA5-98C3-7D8F-2938-A24A36AE95B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3D155CAE-9061-CE87-1412-BC9E8834F6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7B4A7242-C1F9-E089-BC39-A4C6326B0FF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3A2BDC69-4783-A823-812C-AAC52C0CC8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EEF04970-2F12-910F-6250-4E16C79F2C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C87E531-B8E3-8A0B-F552-8ACA2CB7742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692D0FD4-CFA2-F11D-C345-4CF888D937A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25D8B34F-82EE-B92E-9521-3873D1A7A14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96ABCD5B-64DC-FFFF-171C-3FDE2516C99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64384EAE-656E-1FD8-2876-E39162A5E11C}"/>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622D5F5-BED1-03CE-C457-DABEFBD81C8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EA4A1F38-7E5A-7407-56E5-81116A1565E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484514EA-3000-98D0-34C7-525C07B5A17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4994ED0-91DD-DA73-5B76-EC0F0C9398C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6ECA90BA-8221-57E5-4735-D8FEDCB3B0B0}"/>
              </a:ext>
            </a:extLst>
          </p:cNvPr>
          <p:cNvSpPr txBox="1"/>
          <p:nvPr/>
        </p:nvSpPr>
        <p:spPr>
          <a:xfrm>
            <a:off x="1205474" y="1270607"/>
            <a:ext cx="4324523" cy="5152116"/>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/home/pi/iot-cloud-workshop/temp_check.py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temp readings print to the program output shell tab</a:t>
            </a:r>
          </a:p>
          <a:p>
            <a:pPr marL="457200" indent="-457200">
              <a:lnSpc>
                <a:spcPts val="4000"/>
              </a:lnSpc>
              <a:buFont typeface="+mj-lt"/>
              <a:buAutoNum type="arabicPeriod"/>
            </a:pPr>
            <a:r>
              <a:rPr lang="en-US" sz="2000" dirty="0"/>
              <a:t>Press CTRL+C to stop the program</a:t>
            </a:r>
            <a:endParaRPr lang="en-US" sz="900" dirty="0"/>
          </a:p>
        </p:txBody>
      </p:sp>
      <p:pic>
        <p:nvPicPr>
          <p:cNvPr id="5" name="Picture 4">
            <a:extLst>
              <a:ext uri="{FF2B5EF4-FFF2-40B4-BE49-F238E27FC236}">
                <a16:creationId xmlns:a16="http://schemas.microsoft.com/office/drawing/2014/main" id="{94C12EA1-3226-4521-C7CC-F1055B016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595FB69B-6EAF-10B6-1002-AFDA2227FE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4517" y="3982618"/>
            <a:ext cx="400050" cy="35242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08CA35C-EF4F-2AEB-950F-B11FD4FEFF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2798" y="1963524"/>
            <a:ext cx="4423511" cy="3155438"/>
          </a:xfrm>
          <a:prstGeom prst="rect">
            <a:avLst/>
          </a:prstGeom>
        </p:spPr>
      </p:pic>
      <p:sp>
        <p:nvSpPr>
          <p:cNvPr id="10" name="Arrow: Left 9">
            <a:extLst>
              <a:ext uri="{FF2B5EF4-FFF2-40B4-BE49-F238E27FC236}">
                <a16:creationId xmlns:a16="http://schemas.microsoft.com/office/drawing/2014/main" id="{9E322A44-18AB-5635-BEC1-11FD14784F43}"/>
              </a:ext>
            </a:extLst>
          </p:cNvPr>
          <p:cNvSpPr/>
          <p:nvPr/>
        </p:nvSpPr>
        <p:spPr>
          <a:xfrm>
            <a:off x="7220041" y="220671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6C71232A-6D78-FE88-BA7A-9231489F30D7}"/>
              </a:ext>
            </a:extLst>
          </p:cNvPr>
          <p:cNvSpPr/>
          <p:nvPr/>
        </p:nvSpPr>
        <p:spPr>
          <a:xfrm>
            <a:off x="7800458" y="4849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52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10B42B5-29D1-799D-0C5C-4AE9D486A827}"/>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07ACA797-6346-73DF-5BF9-0B978A1210D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8925142-6755-0906-F265-BEDF9F0854A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2C17DFCE-A819-5415-8165-644C2953D6F5}"/>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C992F11E-01B0-7C10-7064-64AEE3A8802A}"/>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8E1AD9E-2F93-1E5C-808B-A39C2950383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9ACFCE46-6219-AA96-5AB9-0815D2EF3F5F}"/>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150DC2FD-CA14-7F36-DB50-85B6ECEF01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C549751-3ACB-0750-080A-14C95AA569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60091F5-6037-5A98-0A39-EAC2DAD99B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416CBD0-13DB-D2C5-4406-34CA3CA94BAE}"/>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601A7AF-D26F-7017-6D7D-7B74A8E88A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058224E3-F21C-8A3D-2181-15D4E4F0515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046974C-8186-A3D6-AA37-E60CD6E401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CA406FDD-FCC4-78B0-36AB-AB67F8D2F8C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0B2391-4BD4-3B9D-DBF0-6BBB292924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C775BF12-AC0C-C37E-9866-0950938ED4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61ECE3F-661A-973B-C7C8-8F3A965C24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FD53D86-48E9-6465-9694-E2F17649681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56D1329-A276-E7B6-70F0-B6D7CCC925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9FCD6420-C52E-62CC-C189-1DD8045745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A803A77-AA9B-9FC0-BF18-69E60FEEB0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9FDE94EC-94A9-3A3C-6270-717A0C55DAC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2789F95-D4B3-0770-99F1-394511C918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60D2D45-956D-DF81-956B-62AE319D41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50E9947-3DEB-6957-C7E1-D9E5546FB8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81002A57-61E7-09EA-9B5C-BF43DB2369A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5F9D99D-889E-C15D-86E7-220CCE7EDE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305ECA97-A762-8B43-08E3-53AA786D4B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6C052268-4057-5D3B-8745-072FB6BF8A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17E7EFA0-C2EE-335C-CDA7-BB1D56DB2E7F}"/>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8684446-460E-2FF8-59C0-5678D1C7FC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C7392EB7-0328-17C9-6DB9-67CA16B3D7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34A311F-877D-8643-95AB-E37368A325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44F108DF-6708-11A5-4EF9-437CDC5141D1}"/>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3B86C6E-9FC3-853C-F870-33A91EFEC3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90E054F1-8FE1-9017-378A-333B97A3B7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7363EB86-47D2-8DDB-2E00-DBB2166F4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582B7E6-EA06-09CA-E210-A685A5D7A1F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506B2220-962F-DF71-2DA2-F9A59927B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81E8B5E8-774F-567A-ECE7-9268F4524C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5A31A28-8FCF-D6E1-1D65-92BAAEA4B8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200852B-E696-736D-7652-78B8304D29C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03EFDFB-C430-8485-EC47-33442264C1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88E1446-B9CA-7070-96CF-CA855A312C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73A5A7F2-0F4F-1C85-7CB1-424D54299E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87AFD04-EF4A-E2F7-0180-AE8D0A52DE00}"/>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4280C36F-8150-AB4B-A8F4-1DEB0AB2C0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EF10668-8FA7-6130-370B-C287128BD6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F6CD4203-175C-90F6-8344-EE0B77DDF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D55D15C-CC96-5CCB-7F40-02D797827964}"/>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30D7FF3-76B0-CBB4-BCD3-6389EB3C0C2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C3EDD70-F61D-425A-059A-CF7A4DA09C2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ADE1D2DA-D630-49A3-6268-11455C3BED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05DA379D-868A-3183-6AA6-168BAEDAA0FB}"/>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467B5AF-9848-B307-6597-3D3D45B2B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69F90D43-03B1-528E-0EC4-301FDCD1C60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202D73D1-B753-D311-CF6B-D6D6EF16D66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524AC011-32C4-FB5A-D061-BF67FF8596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A949817-1273-682E-FAF6-A07C1AC87B45}"/>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F1696AD-6F03-AFD5-6395-C1EC6C03DBE4}"/>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FACC77E-3CB2-FEEE-3035-83A272488D1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D64624F1-134B-9891-4ECD-F1243441E1B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32E769D0-6944-2AC4-4FB4-9A3FFB9D045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1007633A-CEB4-4154-A4B6-89082A929EA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D42FF12-C778-4B47-4FF3-8406CD262C0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75C55C33-F97E-1B80-F326-464B7438C05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7B4D9053-3BEC-F264-6ABB-644F6FABBC7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3744A914-0BB9-9127-0285-26D7738FB8E5}"/>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04B51C6A-41B2-4D30-F6E2-331DB07684A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C48A1A4-FA2D-8E75-3A31-2EB2D51AEC11}"/>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1C449F1D-C761-C120-047C-7507B2731948}"/>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B51987EE-6847-C325-2090-96AD797CF6AD}"/>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C4AE397-406C-C58C-1CD2-1F6A0891E6D7}"/>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35276471-75EB-8CBC-8FD1-19987010AF3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93E0AEC9-179A-D7CB-F278-52DA2DB5D4AA}"/>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B111936-FE31-B54E-57D2-30EC94AF266D}"/>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D559FD3-EA2F-048B-0231-90EB0CC14A6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0E45D50-8C89-A136-FEEC-BA0A3BDFD58A}"/>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BD6522B9-E3EC-0675-D47E-AA04B634CDDB}"/>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2098CC7-6C16-D123-109D-20B6785DBCD3}"/>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85952C-266C-6281-8222-393140070B76}"/>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272898D-221E-88EA-B43C-04CA9DF8D992}"/>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AF0E291-C786-D748-7609-9FD02F46E558}"/>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F7CDB091-6CE3-F30B-4436-88F1912261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DB32371-2E22-0773-8E62-FC199DA6CA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A190F910-6F47-F24D-C16A-E7663262A84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63C5A610-3AFA-63D1-7E8D-5DD4B440C81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CDDACF20-F858-5D97-65DE-EC59B50E6B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2542385-CD8B-D107-1E7D-28056BF8E5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3C114CB3-0299-4A5D-4203-FDD1D0231E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2A75891E-04C7-6CF2-1D85-865C36825B8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E6E81B69-87A0-D166-EE2C-C5C69B4642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A784FFBE-F73B-C4E3-C207-0A311C9A738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836FC4B-837F-8802-7C36-C7D06A1E43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8729B49A-67DD-B5E4-FB0A-B5E94D44DA1D}"/>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9943E06-D3DA-1540-C117-821353D184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A87AAD62-7F90-8377-94D8-B8646B0920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87344F0D-7C28-EA18-5637-11106472137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82FFC5A-5A38-48D0-E984-540EC076191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95A3AF1-0DE7-A060-C7C8-8E0842535A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5D670DED-82D5-A824-23C2-B367A7914E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663FE7C-E056-1B03-CBCC-A46F65D8FC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2AF066CE-B1FD-8B3A-882F-8E3F80DFAA1D}"/>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6053EF0E-741B-C631-B0EB-C8116E1914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18FFA83F-DA26-B189-BDCC-9F21186BB34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58B83F-4742-8BB1-32FD-17BB1DEEEB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9C9B578-65D8-0984-84CA-74E3B6FDFF4A}"/>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CEE7-3DE5-E6E0-490C-18CCC3DDD3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67659DE4-A4F6-3A46-BC0E-207F0843BF5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28E0FD-0ADF-EDF1-53DB-30601B156C6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7BB7C1A-7AD4-82FF-6D81-D794883CDE08}"/>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5DE400A9-B348-9A52-47D0-571714FAEF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D4961372-513A-E22F-EE49-24271EC189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02E991D4-3CE0-B21A-E622-1B37F130AA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B31B0CB-966B-C8EA-763F-B5A1FA55EC7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6D668F0-434F-7087-83E8-0D88D91F81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92E5CEC-614C-7A84-B936-B69528577E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CFFB533-D31A-ECAD-DD8F-4921A7F894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AC8E5CD8-5B16-D8A7-5E8B-AAC106B102C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5F5B910-DC57-0AF7-93FB-D8494F2666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2C9E7E8-8A14-E870-EFEB-AFAA853DBF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1350569A-A942-3163-471D-BC2DCE33CE5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6386683D-E0BE-C5AD-7866-0215787EA75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C63791A3-8A5D-D91F-4319-31026599A8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9AF8829A-62F8-A9A1-6203-6FD9BBEF8B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0F42E6C-1F4E-99FD-63AC-43ACD92A3B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D80514FF-EBC4-474C-9672-DF26160DF2EA}"/>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069EC79-60AE-034D-5C21-ED46364568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47F8A9-98E5-B196-16EC-A480EEF933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73E4C415-4AD0-DEE8-B10A-DA1862904A9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6322AC6-5E74-38DD-5784-E3990AEC79CA}"/>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103EFA3-8CF5-D274-6E15-89023C63250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257C244-7546-1EA5-9700-6E2052118B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DD6ADB2-AF95-743E-E22B-D1BD3D67C2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A4990FE-2A03-A906-2BD2-C930127E4253}"/>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D235207E-14C4-9BEE-A225-617ED035C77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BCB213B-2CBB-C973-8294-7AD0CDE9B85E}"/>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250A5874-B039-FB73-2021-69BB90E5F0E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DAF2EA-9F55-000A-20CD-E6A75715518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59C5FF77-39B4-F7EB-77FF-E5EE80DEDC4E}"/>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BF429F6E-3AE9-676C-337A-84453B83E08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BA1938E0-83B6-AE8C-3453-4222769F468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18288BAF-D540-30F1-F8E7-9B73D7F9201E}"/>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1E9F05E6-8850-082F-F328-C06402A7D1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3B3C3E5-A713-1EBB-C501-8251C8820494}"/>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0C1EBC99-4936-CFD6-C9F0-9959B1817F1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11738C0A-B342-0195-91CF-95155E3937F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7FE1E5E8-3126-C719-85EE-395CEEB7C87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E147AE9-3234-66F4-B380-0C5DED7BEA7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94FAABE-72C4-2A4C-682C-9D7622406882}"/>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9D392A4-423A-3FCC-781A-44765FF9333B}"/>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E989BCB-5962-27D3-F4B2-6884F92C041B}"/>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Code runs successfully to blink the LED and print the temp reading to the screen</a:t>
            </a:r>
          </a:p>
          <a:p>
            <a:pPr algn="ctr">
              <a:lnSpc>
                <a:spcPts val="4000"/>
              </a:lnSpc>
            </a:pPr>
            <a:endParaRPr lang="en-US" sz="2000" dirty="0">
              <a:solidFill>
                <a:srgbClr val="FF0000"/>
              </a:solidFill>
            </a:endParaRPr>
          </a:p>
          <a:p>
            <a:pPr algn="ctr">
              <a:lnSpc>
                <a:spcPts val="4000"/>
              </a:lnSpc>
            </a:pPr>
            <a:r>
              <a:rPr lang="en-US" sz="2000" i="1" dirty="0">
                <a:solidFill>
                  <a:srgbClr val="FF0000"/>
                </a:solidFill>
              </a:rPr>
              <a:t>Test putting your fingers on the temp sensor to watch the readings change</a:t>
            </a:r>
          </a:p>
        </p:txBody>
      </p:sp>
      <p:pic>
        <p:nvPicPr>
          <p:cNvPr id="965" name="Picture 964">
            <a:extLst>
              <a:ext uri="{FF2B5EF4-FFF2-40B4-BE49-F238E27FC236}">
                <a16:creationId xmlns:a16="http://schemas.microsoft.com/office/drawing/2014/main" id="{9A9426CB-D79D-D11A-566D-C96635460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369917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Logistics Discussion</a:t>
            </a:r>
          </a:p>
          <a:p>
            <a:pPr algn="ctr">
              <a:lnSpc>
                <a:spcPts val="4000"/>
              </a:lnSpc>
            </a:pPr>
            <a:endParaRPr lang="en-US" sz="2400" dirty="0"/>
          </a:p>
          <a:p>
            <a:pPr algn="ctr">
              <a:lnSpc>
                <a:spcPts val="4000"/>
              </a:lnSpc>
            </a:pPr>
            <a:r>
              <a:rPr lang="en-US" sz="2400" dirty="0"/>
              <a:t>Everyone on the same page?</a:t>
            </a:r>
          </a:p>
          <a:p>
            <a:pPr algn="ctr">
              <a:lnSpc>
                <a:spcPts val="4000"/>
              </a:lnSpc>
            </a:pPr>
            <a:endParaRPr lang="en-US" sz="2400" dirty="0"/>
          </a:p>
          <a:p>
            <a:pPr algn="ctr">
              <a:lnSpc>
                <a:spcPts val="4000"/>
              </a:lnSpc>
            </a:pPr>
            <a:endParaRPr lang="en-US" sz="2400" dirty="0"/>
          </a:p>
          <a:p>
            <a:pPr algn="ctr">
              <a:lnSpc>
                <a:spcPts val="4000"/>
              </a:lnSpc>
            </a:pPr>
            <a:r>
              <a:rPr lang="en-US" sz="2400" dirty="0"/>
              <a:t>Help each other out!</a:t>
            </a:r>
          </a:p>
          <a:p>
            <a:pPr algn="ctr">
              <a:lnSpc>
                <a:spcPts val="4000"/>
              </a:lnSpc>
            </a:pPr>
            <a:endParaRPr lang="en-US" sz="2000" dirty="0"/>
          </a:p>
        </p:txBody>
      </p:sp>
      <p:pic>
        <p:nvPicPr>
          <p:cNvPr id="965" name="Picture 964">
            <a:extLst>
              <a:ext uri="{FF2B5EF4-FFF2-40B4-BE49-F238E27FC236}">
                <a16:creationId xmlns:a16="http://schemas.microsoft.com/office/drawing/2014/main" id="{221DE0B3-3375-FD53-E735-61CBFDF5A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7149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2144177"/>
          </a:xfrm>
          <a:prstGeom prst="rect">
            <a:avLst/>
          </a:prstGeom>
          <a:noFill/>
        </p:spPr>
        <p:txBody>
          <a:bodyPr wrap="square" rtlCol="0">
            <a:spAutoFit/>
          </a:bodyPr>
          <a:lstStyle/>
          <a:p>
            <a:pPr>
              <a:lnSpc>
                <a:spcPts val="4000"/>
              </a:lnSpc>
            </a:pPr>
            <a:endParaRPr lang="en-US" sz="2000" dirty="0"/>
          </a:p>
          <a:p>
            <a:pPr>
              <a:lnSpc>
                <a:spcPts val="4000"/>
              </a:lnSpc>
            </a:pPr>
            <a:endParaRPr lang="en-US" sz="2000" dirty="0"/>
          </a:p>
          <a:p>
            <a:pPr>
              <a:lnSpc>
                <a:spcPts val="4000"/>
              </a:lnSpc>
            </a:pPr>
            <a:endParaRPr lang="en-US" sz="2000" dirty="0"/>
          </a:p>
          <a:p>
            <a:pPr algn="ctr">
              <a:lnSpc>
                <a:spcPts val="4000"/>
              </a:lnSpc>
            </a:pPr>
            <a:r>
              <a:rPr lang="en-US" sz="3600" dirty="0">
                <a:solidFill>
                  <a:srgbClr val="00B050"/>
                </a:solidFill>
              </a:rPr>
              <a:t>LUNCH BREAK</a:t>
            </a:r>
          </a:p>
        </p:txBody>
      </p:sp>
      <p:pic>
        <p:nvPicPr>
          <p:cNvPr id="965" name="Picture 964">
            <a:extLst>
              <a:ext uri="{FF2B5EF4-FFF2-40B4-BE49-F238E27FC236}">
                <a16:creationId xmlns:a16="http://schemas.microsoft.com/office/drawing/2014/main" id="{AAAB1EB9-B259-C258-9E8A-D912D1513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828" y="2258089"/>
            <a:ext cx="3546703" cy="2660027"/>
          </a:xfrm>
          <a:prstGeom prst="rect">
            <a:avLst/>
          </a:prstGeom>
        </p:spPr>
      </p:pic>
    </p:spTree>
    <p:extLst>
      <p:ext uri="{BB962C8B-B14F-4D97-AF65-F5344CB8AC3E}">
        <p14:creationId xmlns:p14="http://schemas.microsoft.com/office/powerpoint/2010/main" val="680432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6" y="22624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3613233"/>
          </a:xfrm>
          <a:prstGeom prst="rect">
            <a:avLst/>
          </a:prstGeom>
          <a:noFill/>
        </p:spPr>
        <p:txBody>
          <a:bodyPr wrap="square" rtlCol="0">
            <a:spAutoFit/>
          </a:bodyPr>
          <a:lstStyle/>
          <a:p>
            <a:pPr>
              <a:lnSpc>
                <a:spcPts val="4000"/>
              </a:lnSpc>
            </a:pPr>
            <a:endParaRPr lang="en-US" sz="2000" dirty="0"/>
          </a:p>
          <a:p>
            <a:pPr>
              <a:lnSpc>
                <a:spcPts val="4000"/>
              </a:lnSpc>
            </a:pPr>
            <a:r>
              <a:rPr lang="en-US" sz="2000" b="1" u="sng" dirty="0"/>
              <a:t>STEP 1:  Create a GCP Account</a:t>
            </a:r>
          </a:p>
          <a:p>
            <a:pPr>
              <a:lnSpc>
                <a:spcPts val="4000"/>
              </a:lnSpc>
            </a:pPr>
            <a:endParaRPr lang="en-US" sz="2000" dirty="0"/>
          </a:p>
          <a:p>
            <a:pPr algn="ctr">
              <a:lnSpc>
                <a:spcPts val="4000"/>
              </a:lnSpc>
            </a:pPr>
            <a:r>
              <a:rPr lang="en-US" sz="2000" i="1" dirty="0">
                <a:solidFill>
                  <a:srgbClr val="FF0000"/>
                </a:solidFill>
              </a:rPr>
              <a:t>This step was completed prior to the workshop - confirm that you can log in to console.cloud.google.com in a browser window</a:t>
            </a:r>
          </a:p>
        </p:txBody>
      </p:sp>
      <p:pic>
        <p:nvPicPr>
          <p:cNvPr id="8" name="Picture 7" descr="A screenshot of a computer&#10;&#10;Description automatically generated">
            <a:extLst>
              <a:ext uri="{FF2B5EF4-FFF2-40B4-BE49-F238E27FC236}">
                <a16:creationId xmlns:a16="http://schemas.microsoft.com/office/drawing/2014/main" id="{BEE15E70-E776-63B7-0522-5508C785C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2494" y="1485001"/>
            <a:ext cx="3974655" cy="2118552"/>
          </a:xfrm>
          <a:prstGeom prst="rect">
            <a:avLst/>
          </a:prstGeom>
        </p:spPr>
      </p:pic>
      <p:pic>
        <p:nvPicPr>
          <p:cNvPr id="14" name="Picture 13">
            <a:extLst>
              <a:ext uri="{FF2B5EF4-FFF2-40B4-BE49-F238E27FC236}">
                <a16:creationId xmlns:a16="http://schemas.microsoft.com/office/drawing/2014/main" id="{E13E1260-FDDB-1308-5565-CCC3BA2BDD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pic>
        <p:nvPicPr>
          <p:cNvPr id="10" name="Picture 9">
            <a:extLst>
              <a:ext uri="{FF2B5EF4-FFF2-40B4-BE49-F238E27FC236}">
                <a16:creationId xmlns:a16="http://schemas.microsoft.com/office/drawing/2014/main" id="{5E9C8AE7-8627-4BBD-E72E-54A284E652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2494" y="3913032"/>
            <a:ext cx="3941355" cy="157166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3613233"/>
          </a:xfrm>
          <a:prstGeom prst="rect">
            <a:avLst/>
          </a:prstGeom>
          <a:noFill/>
        </p:spPr>
        <p:txBody>
          <a:bodyPr wrap="square" rtlCol="0">
            <a:spAutoFit/>
          </a:bodyPr>
          <a:lstStyle/>
          <a:p>
            <a:pPr>
              <a:lnSpc>
                <a:spcPts val="4000"/>
              </a:lnSpc>
            </a:pPr>
            <a:r>
              <a:rPr lang="en-US" sz="2000" b="1" u="sng" dirty="0"/>
              <a:t>STEP 2:  Create a New Project</a:t>
            </a:r>
          </a:p>
          <a:p>
            <a:pPr>
              <a:lnSpc>
                <a:spcPts val="4000"/>
              </a:lnSpc>
            </a:pPr>
            <a:endParaRPr lang="en-US" sz="2000" dirty="0"/>
          </a:p>
          <a:p>
            <a:pPr>
              <a:lnSpc>
                <a:spcPts val="4000"/>
              </a:lnSpc>
            </a:pPr>
            <a:r>
              <a:rPr lang="en-US" sz="2000" dirty="0"/>
              <a:t>Once you are logged in to console.cloud.google.com, click on the active project name in the upper left.  Then click the                    button </a:t>
            </a:r>
          </a:p>
        </p:txBody>
      </p:sp>
      <p:pic>
        <p:nvPicPr>
          <p:cNvPr id="5" name="Picture 4" descr="A screenshot of a computer&#10;&#10;Description automatically generated">
            <a:extLst>
              <a:ext uri="{FF2B5EF4-FFF2-40B4-BE49-F238E27FC236}">
                <a16:creationId xmlns:a16="http://schemas.microsoft.com/office/drawing/2014/main" id="{0B017D1D-DDE4-BA26-CD36-159516F435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409" y="1933500"/>
            <a:ext cx="4509192" cy="2549674"/>
          </a:xfrm>
          <a:prstGeom prst="rect">
            <a:avLst/>
          </a:prstGeom>
        </p:spPr>
      </p:pic>
      <p:pic>
        <p:nvPicPr>
          <p:cNvPr id="9" name="Picture 8">
            <a:extLst>
              <a:ext uri="{FF2B5EF4-FFF2-40B4-BE49-F238E27FC236}">
                <a16:creationId xmlns:a16="http://schemas.microsoft.com/office/drawing/2014/main" id="{1B420C5D-0797-A521-FD7C-E8605B6C24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sp>
        <p:nvSpPr>
          <p:cNvPr id="8" name="Arrow: Left 7">
            <a:extLst>
              <a:ext uri="{FF2B5EF4-FFF2-40B4-BE49-F238E27FC236}">
                <a16:creationId xmlns:a16="http://schemas.microsoft.com/office/drawing/2014/main" id="{FF5D64B1-C7CD-3D49-EE71-74FC0C776B61}"/>
              </a:ext>
            </a:extLst>
          </p:cNvPr>
          <p:cNvSpPr/>
          <p:nvPr/>
        </p:nvSpPr>
        <p:spPr>
          <a:xfrm>
            <a:off x="7528814" y="223202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F458E632-B2F6-F5A0-5625-3095789E4AC3}"/>
              </a:ext>
            </a:extLst>
          </p:cNvPr>
          <p:cNvSpPr/>
          <p:nvPr/>
        </p:nvSpPr>
        <p:spPr>
          <a:xfrm>
            <a:off x="9745855" y="265818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8"/>
            <a:extLst>
              <a:ext uri="{FF2B5EF4-FFF2-40B4-BE49-F238E27FC236}">
                <a16:creationId xmlns:a16="http://schemas.microsoft.com/office/drawing/2014/main" id="{F55A4D00-1109-1071-6E07-17FD5B3B85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6845" y="5689402"/>
            <a:ext cx="1397169" cy="519326"/>
          </a:xfrm>
          <a:prstGeom prst="rect">
            <a:avLst/>
          </a:prstGeom>
        </p:spPr>
      </p:pic>
      <p:sp>
        <p:nvSpPr>
          <p:cNvPr id="12" name="TextBox 11">
            <a:extLst>
              <a:ext uri="{FF2B5EF4-FFF2-40B4-BE49-F238E27FC236}">
                <a16:creationId xmlns:a16="http://schemas.microsoft.com/office/drawing/2014/main" id="{522FAC15-27B2-0D4F-5D84-AB82A087FCC2}"/>
              </a:ext>
            </a:extLst>
          </p:cNvPr>
          <p:cNvSpPr txBox="1"/>
          <p:nvPr/>
        </p:nvSpPr>
        <p:spPr>
          <a:xfrm>
            <a:off x="9229508" y="6131020"/>
            <a:ext cx="1811841" cy="230832"/>
          </a:xfrm>
          <a:prstGeom prst="rect">
            <a:avLst/>
          </a:prstGeom>
          <a:noFill/>
        </p:spPr>
        <p:txBody>
          <a:bodyPr wrap="square" rtlCol="0">
            <a:spAutoFit/>
          </a:bodyPr>
          <a:lstStyle/>
          <a:p>
            <a:pPr algn="ctr"/>
            <a:r>
              <a:rPr lang="en-US" sz="900" dirty="0"/>
              <a:t>Google Cloud Projects</a:t>
            </a:r>
          </a:p>
        </p:txBody>
      </p:sp>
      <p:pic>
        <p:nvPicPr>
          <p:cNvPr id="14" name="Picture 13">
            <a:extLst>
              <a:ext uri="{FF2B5EF4-FFF2-40B4-BE49-F238E27FC236}">
                <a16:creationId xmlns:a16="http://schemas.microsoft.com/office/drawing/2014/main" id="{8A6AB9CD-C060-4310-D38A-CFFCB776BC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9691" y="3966912"/>
            <a:ext cx="1381125" cy="314325"/>
          </a:xfrm>
          <a:prstGeom prst="rect">
            <a:avLst/>
          </a:prstGeom>
        </p:spPr>
      </p:pic>
      <p:sp>
        <p:nvSpPr>
          <p:cNvPr id="15" name="Flowchart: Connector 14">
            <a:extLst>
              <a:ext uri="{FF2B5EF4-FFF2-40B4-BE49-F238E27FC236}">
                <a16:creationId xmlns:a16="http://schemas.microsoft.com/office/drawing/2014/main" id="{4BE8253C-F73B-3308-9649-215A7038EECC}"/>
              </a:ext>
            </a:extLst>
          </p:cNvPr>
          <p:cNvSpPr/>
          <p:nvPr/>
        </p:nvSpPr>
        <p:spPr>
          <a:xfrm>
            <a:off x="8065433" y="218400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FA3B2397-6BFC-8037-6192-EF2DD70B1199}"/>
              </a:ext>
            </a:extLst>
          </p:cNvPr>
          <p:cNvSpPr/>
          <p:nvPr/>
        </p:nvSpPr>
        <p:spPr>
          <a:xfrm>
            <a:off x="10315965" y="26341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773559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2074350"/>
          </a:xfrm>
          <a:prstGeom prst="rect">
            <a:avLst/>
          </a:prstGeom>
          <a:noFill/>
        </p:spPr>
        <p:txBody>
          <a:bodyPr wrap="square" rtlCol="0">
            <a:spAutoFit/>
          </a:bodyPr>
          <a:lstStyle/>
          <a:p>
            <a:pPr>
              <a:lnSpc>
                <a:spcPts val="4000"/>
              </a:lnSpc>
            </a:pPr>
            <a:r>
              <a:rPr lang="en-US" sz="2000" b="1" u="sng" dirty="0"/>
              <a:t>STEP 2:  Create a New Project</a:t>
            </a:r>
          </a:p>
          <a:p>
            <a:pPr>
              <a:lnSpc>
                <a:spcPts val="4000"/>
              </a:lnSpc>
            </a:pPr>
            <a:endParaRPr lang="en-US" sz="2000" dirty="0"/>
          </a:p>
          <a:p>
            <a:pPr>
              <a:lnSpc>
                <a:spcPts val="4000"/>
              </a:lnSpc>
            </a:pPr>
            <a:r>
              <a:rPr lang="en-US" sz="2000" dirty="0"/>
              <a:t>Name the new project ‘IOT-CLASS’ and then click the            button</a:t>
            </a:r>
          </a:p>
        </p:txBody>
      </p:sp>
      <p:pic>
        <p:nvPicPr>
          <p:cNvPr id="8" name="Picture 7" descr="A screenshot of a computer&#10;&#10;Description automatically generated">
            <a:extLst>
              <a:ext uri="{FF2B5EF4-FFF2-40B4-BE49-F238E27FC236}">
                <a16:creationId xmlns:a16="http://schemas.microsoft.com/office/drawing/2014/main" id="{45423E74-4E33-12C6-FD2A-054B780C63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7858" y="1691417"/>
            <a:ext cx="4398568" cy="3413689"/>
          </a:xfrm>
          <a:prstGeom prst="rect">
            <a:avLst/>
          </a:prstGeom>
        </p:spPr>
      </p:pic>
      <p:pic>
        <p:nvPicPr>
          <p:cNvPr id="9" name="Picture 8">
            <a:extLst>
              <a:ext uri="{FF2B5EF4-FFF2-40B4-BE49-F238E27FC236}">
                <a16:creationId xmlns:a16="http://schemas.microsoft.com/office/drawing/2014/main" id="{E36AB868-CE5A-C7B5-57F4-B24469C41B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pic>
        <p:nvPicPr>
          <p:cNvPr id="10" name="Picture 9">
            <a:extLst>
              <a:ext uri="{FF2B5EF4-FFF2-40B4-BE49-F238E27FC236}">
                <a16:creationId xmlns:a16="http://schemas.microsoft.com/office/drawing/2014/main" id="{2CC9E63E-31B9-6E38-04A4-5E597AD118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5066" y="2956814"/>
            <a:ext cx="742950" cy="371475"/>
          </a:xfrm>
          <a:prstGeom prst="rect">
            <a:avLst/>
          </a:prstGeom>
        </p:spPr>
      </p:pic>
      <p:sp>
        <p:nvSpPr>
          <p:cNvPr id="11" name="Arrow: Left 10">
            <a:extLst>
              <a:ext uri="{FF2B5EF4-FFF2-40B4-BE49-F238E27FC236}">
                <a16:creationId xmlns:a16="http://schemas.microsoft.com/office/drawing/2014/main" id="{2D9E3354-4414-CB45-8B2E-E5DA78CA16AE}"/>
              </a:ext>
            </a:extLst>
          </p:cNvPr>
          <p:cNvSpPr/>
          <p:nvPr/>
        </p:nvSpPr>
        <p:spPr>
          <a:xfrm>
            <a:off x="7528814" y="358774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744E3FBC-F7F1-146C-09C9-19A93A03555D}"/>
              </a:ext>
            </a:extLst>
          </p:cNvPr>
          <p:cNvSpPr/>
          <p:nvPr/>
        </p:nvSpPr>
        <p:spPr>
          <a:xfrm>
            <a:off x="7528814" y="474279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0B521B6-94BC-2377-CB93-062FA5675792}"/>
              </a:ext>
            </a:extLst>
          </p:cNvPr>
          <p:cNvSpPr/>
          <p:nvPr/>
        </p:nvSpPr>
        <p:spPr>
          <a:xfrm>
            <a:off x="8064626" y="35501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Flowchart: Connector 13">
            <a:extLst>
              <a:ext uri="{FF2B5EF4-FFF2-40B4-BE49-F238E27FC236}">
                <a16:creationId xmlns:a16="http://schemas.microsoft.com/office/drawing/2014/main" id="{7B820F1A-291E-9D48-359F-7EA6711CF51D}"/>
              </a:ext>
            </a:extLst>
          </p:cNvPr>
          <p:cNvSpPr/>
          <p:nvPr/>
        </p:nvSpPr>
        <p:spPr>
          <a:xfrm>
            <a:off x="8082105" y="470302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22161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126194"/>
          </a:xfrm>
          <a:prstGeom prst="rect">
            <a:avLst/>
          </a:prstGeom>
          <a:noFill/>
        </p:spPr>
        <p:txBody>
          <a:bodyPr wrap="square" rtlCol="0">
            <a:spAutoFit/>
          </a:bodyPr>
          <a:lstStyle/>
          <a:p>
            <a:pPr>
              <a:lnSpc>
                <a:spcPts val="4000"/>
              </a:lnSpc>
            </a:pPr>
            <a:r>
              <a:rPr lang="en-US" sz="2000" b="1" u="sng" dirty="0"/>
              <a:t>STEP 2:  Create a New Project</a:t>
            </a:r>
          </a:p>
          <a:p>
            <a:pPr>
              <a:lnSpc>
                <a:spcPts val="4000"/>
              </a:lnSpc>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Click the project list in upper left again and then select the new IOT-CLASS project – it should now show as your active project while you are working in the GCP console </a:t>
            </a:r>
          </a:p>
          <a:p>
            <a:pPr>
              <a:lnSpc>
                <a:spcPts val="4000"/>
              </a:lnSpc>
            </a:pPr>
            <a:endParaRPr lang="en-US" sz="2000" dirty="0"/>
          </a:p>
        </p:txBody>
      </p:sp>
      <p:pic>
        <p:nvPicPr>
          <p:cNvPr id="9" name="Picture 8" descr="A screenshot of a cloud&#10;&#10;Description automatically generated">
            <a:extLst>
              <a:ext uri="{FF2B5EF4-FFF2-40B4-BE49-F238E27FC236}">
                <a16:creationId xmlns:a16="http://schemas.microsoft.com/office/drawing/2014/main" id="{C1DFE0A0-E145-FF9D-A5DD-886CD008E3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201" y="2953374"/>
            <a:ext cx="3390900" cy="790575"/>
          </a:xfrm>
          <a:prstGeom prst="rect">
            <a:avLst/>
          </a:prstGeom>
        </p:spPr>
      </p:pic>
      <p:pic>
        <p:nvPicPr>
          <p:cNvPr id="10" name="Picture 9">
            <a:extLst>
              <a:ext uri="{FF2B5EF4-FFF2-40B4-BE49-F238E27FC236}">
                <a16:creationId xmlns:a16="http://schemas.microsoft.com/office/drawing/2014/main" id="{DD61A062-E9D7-D93A-FFCD-8D68FB0950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sp>
        <p:nvSpPr>
          <p:cNvPr id="5" name="Arrow: Left 4">
            <a:extLst>
              <a:ext uri="{FF2B5EF4-FFF2-40B4-BE49-F238E27FC236}">
                <a16:creationId xmlns:a16="http://schemas.microsoft.com/office/drawing/2014/main" id="{F45F8203-A596-F2D5-DB00-78CA28106D3B}"/>
              </a:ext>
            </a:extLst>
          </p:cNvPr>
          <p:cNvSpPr/>
          <p:nvPr/>
        </p:nvSpPr>
        <p:spPr>
          <a:xfrm>
            <a:off x="10262051" y="32658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080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D529B5E-AFDA-2CB3-45C9-AEF4687FC64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7EF60D6-4151-D485-62A1-56515292F25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DE35BA00-A9BC-9AE1-96E3-B954E23C82F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4655239F-822E-6D57-9C4D-C8EB5F34C79E}"/>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5D9C93A4-50DA-AF75-D43A-22B41F103BC0}"/>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9FB93CE6-6521-2231-3563-38980061FE9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667226E-0851-73B9-D738-A48BDEA480BA}"/>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E157CCF5-79BD-099F-06EE-003BAAEF41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AAF8284F-FB60-2952-44AD-BC8670C2C36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07B86DB-F857-E412-0467-D3A8DACF7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14E0B306-7410-2263-DE8F-F5DA25BA8D7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AE3F867F-DEB5-0FC9-C725-37EE69E1C0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2118AFB4-D747-259A-040A-4ACD70B44B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02F6C001-ADDF-A752-1873-0C9E9B821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CDF01F9-71FB-5609-9774-BF2F1307AAE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1E485F7-8EB8-3073-5B90-A1312BAE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B1795B2-1F58-C0E4-4F84-F5894DEB03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90AFB5-879B-E167-391E-CC76510D581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4D3F7FF2-B684-037B-005D-B5A8C9BFB8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63877921-E16C-B752-5B9D-E01272F085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8B28A1C-2A99-2CE8-7907-EA2EEDA4C8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F104F09E-69C1-9A32-C9C0-6A81004EC7C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18A26C4-1FC6-98DD-DE40-FCA03AF0181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EEF86C1-C72F-A144-C283-553B26CEE6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CBB9436-CD30-24C6-851A-6D0FAD968D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6E7EA5B-53C3-D806-55AA-802787E1479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4466B90-1135-1049-8CD5-4F1FB2B0D98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9919A6C-5BB6-4CC3-58F0-0E7BCDD5EE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773627F6-5F29-6E67-16AD-EF0B926F36A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755C00-5185-B2DC-3AF9-B7ABE74F6CB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DDF1D846-49C0-F825-FB3A-BEF328C3BC5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E69F250E-4CF1-8540-9401-F7D6F35444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75C297A-F518-CA8E-0DA6-110B54D473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24DFB30-F14E-B008-8C37-93C356C284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B13EE8D-CB0E-286C-ACD6-5CF4A46CAC3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195F648-BDEF-6F69-E68F-B31E94588A0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583D7AC-6D19-1662-6883-ECBC5A048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1C9E1FA7-5E0C-A76E-1BE6-109700AFEA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4F32173-BAED-90D3-FC7C-80AC47E1DD5A}"/>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A43C04C-1A99-44D7-383F-D7265DBAEC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39A4C93-3DF9-778A-C8EF-3D9ABF0279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15FBB5A-B694-6D05-38C9-636C260F104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8D500C5-1442-D845-B714-C6B8607EF9A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2323883A-44BD-5AA2-9BE0-F38B9B259AF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E241C933-5894-7FE7-080C-DCBB0D4F9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54B997F4-E342-7FB2-E77B-6F4379F51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B09F6B6-B706-FBB8-6417-44A2CF53143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C9AC54B-403A-FC78-08FC-CA1FE30B6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F4D9F418-D36A-C3A7-0512-E065DA7D65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1F52FA0-A48C-4200-A21F-4350F467D9F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20AD4BD5-DAB5-AB5B-144A-57F33ED4075E}"/>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64A1BCF6-31AB-AB85-DC7E-48DC52EC60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E0998D8-A3C5-A17B-1626-E1AC675FA8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1E05A10-11F3-0CC9-B1C5-894390027E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F31FF0FF-37D7-3AC3-4068-083455F50ACD}"/>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D701AD2-12E9-D923-1678-6411935C48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ABF68BE7-81E7-160A-3024-C519252F84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CC7CB22C-4C43-EEB3-ED62-982BA9A417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C462D5-B9D6-5548-365E-FDC8F1101571}"/>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6E3D0F8-1624-4F5B-0054-94ED897A8C7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B7809005-282A-4C79-5C8E-BBE201A6279F}"/>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684131A1-D80B-7594-860D-31625416689F}"/>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C4B0798-53E0-10BA-951A-653563E518E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00F58877-4B99-C043-E4ED-917D00816070}"/>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A6A9EE51-3DF2-ADE6-3E6C-582DF878E55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4971938-C73A-A7D6-68E2-F58ACDA2332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74C66F-E6EE-8CB6-B87C-5B65853DB35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D7D865-F41F-C0B7-F221-DEBA124C9423}"/>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87258E71-1ECE-AC1D-85A1-94512A2CDB3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ED300A8-C792-9FE5-C262-BD688724495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70A6E286-90CB-CFE9-99D6-31D88FAA59F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7B06C73-5E15-1EAE-73DB-0FEC3134DBD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81958CC4-18CD-908A-27AF-E290D0C8455C}"/>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AA505D82-DA4A-02E6-0DB1-B8A2DF8BBA6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9D4EC90-C857-B47E-AD00-B861D5CA8DB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A576413B-7F8B-70AD-1386-902F133AA9D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A8CDD755-055A-EEB1-2DC5-AA59B29BFBB6}"/>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DCC1D5E4-ABA9-0261-FD0C-89650944F0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055577EE-4AB4-A520-9C5F-FE1C0E15DF90}"/>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E26C8A69-09E0-DBD5-2B90-55B5AEBA877E}"/>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CB4C0786-1159-BBC9-801F-DF1D8F80B3E1}"/>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E2179F5-AAF6-1469-798D-570B7083064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404831D-9FF6-4002-B7B3-1F4D6459C79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9225F988-E7E8-29A5-B659-08F47DD3ED2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E712AC72-274A-B8F5-B0A6-BAFD50B5434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C00E932A-96D0-00CD-5BC5-7639028C1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FFC9819C-B055-CF13-F617-C8BCB61D692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F64AB640-D38C-0CA2-D25B-B9ACEBA9FBE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686A3A1-A156-40DA-7995-BED2ACF0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D04AC57-5765-83E6-D81F-3E1B5F326F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DB28E353-3669-40A3-3F4B-CA106BF4BD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9A090206-92F8-883D-D27F-20D6E3E48BB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5B17DE04-3F9E-ACB4-7DF2-A2C06BF5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B32DEE8-02CE-CEF0-A030-8C6296FE4EC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973026FC-AC2D-1D57-6CC6-AB154AECF0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629EFA2F-D970-A611-3A0A-12F0A178AD90}"/>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02C94D-A8EF-DB55-CF12-E280AFA731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7E10F3A6-8F0F-5A90-7102-B8A1A42F82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58BA763-17C5-D164-7A07-D928C09BE1E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ACC0891E-7158-20E1-2D82-90C3441241D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F0A12637-6C26-9874-5B09-B979B2B2B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2DBAB65-7900-C81D-E695-C86DD05BCE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FBC34D0-7AB2-8B2B-EA37-091E861BB0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9DB3C320-571A-F766-154C-554B3DA78782}"/>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DBDD62CC-3924-83BE-4708-A4E1ADEE1B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866A1594-D755-8DDF-C599-337C57859D8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93FB9340-AD4B-7167-CCD1-8F9B66BE973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20B086D-BED1-96B1-C372-9452840D0AE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AFB45D4C-97B8-D3CE-90AC-71D97A663D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EED52D6-9F88-9FF8-80AF-255A6BF7AA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013B116-D10B-F7A3-CD52-E0DCD5D416F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0445C06B-AE1A-31A8-5FB4-28BCBA2843E1}"/>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CDDF91B3-DF13-BA10-FAA0-BA20A29AA1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0A0A353F-3CAD-F824-2667-97E3F88B9BB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2DCBD94-F56F-3E06-3D39-538580EB5CA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B7988C0-E407-850A-5B61-5C6E063BD21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9FAECC24-90E8-FD67-7DD5-5EF9AD3B0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A2C5DA8-A232-7245-BD57-989675E8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402243C5-1E42-174C-CAB4-FBFDA36FC1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925C1EE-E283-969C-910E-EF87B0A5627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193A5D5-BFED-93A3-8FBA-C8B85CECD8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1C59D94-0AFF-FD4A-B74E-AC00D0DF4B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9C5BED4-D3C4-2C5D-2ED8-6E3F5A10DF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86088303-6D6D-4B0F-0BD6-484A5306852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6E050CE-4B7C-A983-6633-E1805A0848A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CC711ECA-46E6-5A26-22F3-CE2D45335D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228D822-1A4B-DAA9-06ED-2D6E26FB76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72996E-C055-D9E7-3E25-1CEF361D1A8F}"/>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FD943BA9-E3A3-2FFD-DF0D-9E32895DF4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DE6F2F29-9F79-6D1E-3FB9-D805E66D4D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AB50EA1-B014-C595-05E6-F953C467B48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E2FC380-7DF7-24A4-5393-D967D36CD48B}"/>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514807BE-6195-B57E-81F7-AA956E2BAA2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379FC9B1-38D4-F839-9B67-7669E1A6BE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8E7C28-B370-A4F3-37F6-AFB99E972B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68789EF0-6B7A-E83C-CDB8-F602DB927D75}"/>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1A30D27-A5CB-9B1E-C2DF-95EC4560706A}"/>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62275AE-5D38-FFC0-7F39-795F19BE11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F70BA36-E75F-CB3B-7C0D-83B58746DC51}"/>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29BB65D3-B927-9514-6C06-3E61BE57E6C9}"/>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38111D9-DB63-368D-33A3-47A5BECB3DF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083BF8F1-BCC1-3B01-130D-4F6DB31BDFB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7D69D5B-2505-B9EB-A717-54BB0003B5A3}"/>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08EB8A5C-5945-D8FC-FBBB-FA3A4237D6D9}"/>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CD91EB4-3C52-79E5-53EB-5E33C4C0B52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00C1EF41-F0A1-C2BA-CE7C-FCD3095DFFE9}"/>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3A784CBD-0FA3-F268-0A14-9472326B282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751EFB1-5461-03D1-5B2C-68EAC1E8ACA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25E8A29-E4E6-347E-CDAE-2947DB80307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0D9608BA-48AA-8967-E60F-237A59DF93E9}"/>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4F6EBCC7-387C-1271-A8D6-CDB72FF958C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8F2456AD-0669-A761-0500-7DEC55E17256}"/>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4A61264B-3141-E2D4-BD1A-5677D0C027B8}"/>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solidFill>
                  <a:schemeClr val="tx1"/>
                </a:solidFill>
              </a:rPr>
              <a:t>Everyone has a new project created named IOT-CLASS </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E24A581C-0E5A-DE3A-1103-5097A309E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44889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F4932030-A75A-6796-8CD5-A64864E612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2551" y="1577369"/>
            <a:ext cx="3886200" cy="3867150"/>
          </a:xfrm>
          <a:prstGeom prst="rect">
            <a:avLst/>
          </a:prstGeom>
        </p:spPr>
      </p:pic>
      <p:pic>
        <p:nvPicPr>
          <p:cNvPr id="8" name="Picture 7">
            <a:extLst>
              <a:ext uri="{FF2B5EF4-FFF2-40B4-BE49-F238E27FC236}">
                <a16:creationId xmlns:a16="http://schemas.microsoft.com/office/drawing/2014/main" id="{E37E2894-E8C5-ECE3-2C6D-18DBD4FD31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pic>
        <p:nvPicPr>
          <p:cNvPr id="9" name="Picture 8">
            <a:hlinkClick r:id="rId8"/>
            <a:extLst>
              <a:ext uri="{FF2B5EF4-FFF2-40B4-BE49-F238E27FC236}">
                <a16:creationId xmlns:a16="http://schemas.microsoft.com/office/drawing/2014/main" id="{EBFC6F92-B55F-88E3-3F80-FB47540113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6845" y="5689402"/>
            <a:ext cx="1397169" cy="519326"/>
          </a:xfrm>
          <a:prstGeom prst="rect">
            <a:avLst/>
          </a:prstGeom>
        </p:spPr>
      </p:pic>
      <p:sp>
        <p:nvSpPr>
          <p:cNvPr id="10" name="TextBox 9">
            <a:extLst>
              <a:ext uri="{FF2B5EF4-FFF2-40B4-BE49-F238E27FC236}">
                <a16:creationId xmlns:a16="http://schemas.microsoft.com/office/drawing/2014/main" id="{ECF92580-E060-91F9-A917-97AE3B75D86F}"/>
              </a:ext>
            </a:extLst>
          </p:cNvPr>
          <p:cNvSpPr txBox="1"/>
          <p:nvPr/>
        </p:nvSpPr>
        <p:spPr>
          <a:xfrm>
            <a:off x="9229508" y="6131020"/>
            <a:ext cx="1811841" cy="230832"/>
          </a:xfrm>
          <a:prstGeom prst="rect">
            <a:avLst/>
          </a:prstGeom>
          <a:noFill/>
        </p:spPr>
        <p:txBody>
          <a:bodyPr wrap="square" rtlCol="0">
            <a:spAutoFit/>
          </a:bodyPr>
          <a:lstStyle/>
          <a:p>
            <a:pPr algn="ctr"/>
            <a:r>
              <a:rPr lang="en-US" sz="900" dirty="0"/>
              <a:t>What is an API</a:t>
            </a:r>
          </a:p>
        </p:txBody>
      </p:sp>
      <p:sp>
        <p:nvSpPr>
          <p:cNvPr id="13" name="TextBox 12">
            <a:extLst>
              <a:ext uri="{FF2B5EF4-FFF2-40B4-BE49-F238E27FC236}">
                <a16:creationId xmlns:a16="http://schemas.microsoft.com/office/drawing/2014/main" id="{4B1E5278-1E09-B3FE-47F8-E576F5F18B40}"/>
              </a:ext>
            </a:extLst>
          </p:cNvPr>
          <p:cNvSpPr txBox="1"/>
          <p:nvPr/>
        </p:nvSpPr>
        <p:spPr>
          <a:xfrm>
            <a:off x="1194284" y="1272419"/>
            <a:ext cx="4351065" cy="3613233"/>
          </a:xfrm>
          <a:prstGeom prst="rect">
            <a:avLst/>
          </a:prstGeom>
          <a:noFill/>
        </p:spPr>
        <p:txBody>
          <a:bodyPr wrap="square" rtlCol="0">
            <a:spAutoFit/>
          </a:bodyPr>
          <a:lstStyle/>
          <a:p>
            <a:pPr>
              <a:lnSpc>
                <a:spcPts val="4000"/>
              </a:lnSpc>
            </a:pPr>
            <a:r>
              <a:rPr lang="en-US" sz="2000" b="1" u="sng" dirty="0"/>
              <a:t>STEP 3:  Enable APIs</a:t>
            </a:r>
          </a:p>
          <a:p>
            <a:pPr>
              <a:lnSpc>
                <a:spcPts val="4000"/>
              </a:lnSpc>
            </a:pPr>
            <a:endParaRPr lang="en-US" sz="2000" dirty="0"/>
          </a:p>
          <a:p>
            <a:pPr>
              <a:lnSpc>
                <a:spcPts val="4000"/>
              </a:lnSpc>
            </a:pPr>
            <a:r>
              <a:rPr lang="en-US" sz="2000" kern="0" dirty="0">
                <a:solidFill>
                  <a:srgbClr val="333333"/>
                </a:solidFill>
                <a:effectLst/>
                <a:latin typeface="+mn-lt"/>
                <a:ea typeface="Times New Roman" panose="02020603050405020304" pitchFamily="18" charset="0"/>
                <a:cs typeface="Times New Roman" panose="02020603050405020304" pitchFamily="18" charset="0"/>
              </a:rPr>
              <a:t>From the navigation menu on the left-hand side (often referred to as the ‘hamburger’ menu), select APIs &amp; Services | Library </a:t>
            </a:r>
            <a:endParaRPr lang="en-US" sz="2000" kern="100" dirty="0">
              <a:effectLst/>
              <a:latin typeface="+mn-lt"/>
              <a:ea typeface="Calibri" panose="020F0502020204030204" pitchFamily="34" charset="0"/>
              <a:cs typeface="Times New Roman" panose="02020603050405020304" pitchFamily="18" charset="0"/>
            </a:endParaRPr>
          </a:p>
          <a:p>
            <a:pPr>
              <a:lnSpc>
                <a:spcPts val="4000"/>
              </a:lnSpc>
            </a:pPr>
            <a:endParaRPr lang="en-US" sz="2000" dirty="0"/>
          </a:p>
        </p:txBody>
      </p:sp>
      <p:sp>
        <p:nvSpPr>
          <p:cNvPr id="14" name="Arrow: Left 13">
            <a:extLst>
              <a:ext uri="{FF2B5EF4-FFF2-40B4-BE49-F238E27FC236}">
                <a16:creationId xmlns:a16="http://schemas.microsoft.com/office/drawing/2014/main" id="{81CEED41-44DC-4529-94E4-8C8F80EEBE30}"/>
              </a:ext>
            </a:extLst>
          </p:cNvPr>
          <p:cNvSpPr/>
          <p:nvPr/>
        </p:nvSpPr>
        <p:spPr>
          <a:xfrm>
            <a:off x="7423601" y="22506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1CF2726E-EAD5-CB1D-914F-835224492AE2}"/>
              </a:ext>
            </a:extLst>
          </p:cNvPr>
          <p:cNvSpPr/>
          <p:nvPr/>
        </p:nvSpPr>
        <p:spPr>
          <a:xfrm>
            <a:off x="8473678" y="399816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2DF2FA43-EF85-E649-1C73-F9E813EAF3DC}"/>
              </a:ext>
            </a:extLst>
          </p:cNvPr>
          <p:cNvSpPr/>
          <p:nvPr/>
        </p:nvSpPr>
        <p:spPr>
          <a:xfrm>
            <a:off x="9887778" y="43726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D96B2D32-339E-65BA-B084-EE98186B97F0}"/>
              </a:ext>
            </a:extLst>
          </p:cNvPr>
          <p:cNvSpPr/>
          <p:nvPr/>
        </p:nvSpPr>
        <p:spPr>
          <a:xfrm>
            <a:off x="7960220" y="22266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F4FF6073-1253-DDA3-A22D-CE9FE392A6D7}"/>
              </a:ext>
            </a:extLst>
          </p:cNvPr>
          <p:cNvSpPr/>
          <p:nvPr/>
        </p:nvSpPr>
        <p:spPr>
          <a:xfrm>
            <a:off x="9029546" y="397411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7E883C10-534E-C260-D626-CF8657E5E19C}"/>
              </a:ext>
            </a:extLst>
          </p:cNvPr>
          <p:cNvSpPr/>
          <p:nvPr/>
        </p:nvSpPr>
        <p:spPr>
          <a:xfrm>
            <a:off x="10457888" y="43486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4015947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descr="A screenshot of a computer&#10;&#10;Description automatically generated">
            <a:extLst>
              <a:ext uri="{FF2B5EF4-FFF2-40B4-BE49-F238E27FC236}">
                <a16:creationId xmlns:a16="http://schemas.microsoft.com/office/drawing/2014/main" id="{49C9EDA5-CF54-5A3E-8CDA-628795A514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3302" y="1393255"/>
            <a:ext cx="4218813" cy="1815081"/>
          </a:xfrm>
          <a:prstGeom prst="rect">
            <a:avLst/>
          </a:prstGeom>
        </p:spPr>
      </p:pic>
      <p:pic>
        <p:nvPicPr>
          <p:cNvPr id="9" name="Picture 8" descr="A screenshot of a cloud&#10;&#10;Description automatically generated">
            <a:extLst>
              <a:ext uri="{FF2B5EF4-FFF2-40B4-BE49-F238E27FC236}">
                <a16:creationId xmlns:a16="http://schemas.microsoft.com/office/drawing/2014/main" id="{5A00F3D2-EF58-6681-7A00-6D949C8103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3302" y="3434803"/>
            <a:ext cx="4081064" cy="2628824"/>
          </a:xfrm>
          <a:prstGeom prst="rect">
            <a:avLst/>
          </a:prstGeom>
        </p:spPr>
      </p:pic>
      <p:pic>
        <p:nvPicPr>
          <p:cNvPr id="10" name="Picture 9">
            <a:extLst>
              <a:ext uri="{FF2B5EF4-FFF2-40B4-BE49-F238E27FC236}">
                <a16:creationId xmlns:a16="http://schemas.microsoft.com/office/drawing/2014/main" id="{CABA061D-096E-2CCD-92E4-78D1EE96E3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sp>
        <p:nvSpPr>
          <p:cNvPr id="11" name="TextBox 10">
            <a:extLst>
              <a:ext uri="{FF2B5EF4-FFF2-40B4-BE49-F238E27FC236}">
                <a16:creationId xmlns:a16="http://schemas.microsoft.com/office/drawing/2014/main" id="{21A8AF26-DCAF-2B2A-007D-3D62CFFD0A15}"/>
              </a:ext>
            </a:extLst>
          </p:cNvPr>
          <p:cNvSpPr txBox="1"/>
          <p:nvPr/>
        </p:nvSpPr>
        <p:spPr>
          <a:xfrm>
            <a:off x="1058476" y="1272419"/>
            <a:ext cx="4486873" cy="5146281"/>
          </a:xfrm>
          <a:prstGeom prst="rect">
            <a:avLst/>
          </a:prstGeom>
          <a:noFill/>
        </p:spPr>
        <p:txBody>
          <a:bodyPr wrap="square" rtlCol="0">
            <a:spAutoFit/>
          </a:bodyPr>
          <a:lstStyle/>
          <a:p>
            <a:pPr>
              <a:lnSpc>
                <a:spcPts val="4000"/>
              </a:lnSpc>
            </a:pPr>
            <a:r>
              <a:rPr lang="en-US" sz="2000" b="1" u="sng" dirty="0"/>
              <a:t>STEP 3:  Enable APIs</a:t>
            </a:r>
          </a:p>
          <a:p>
            <a:pPr>
              <a:lnSpc>
                <a:spcPts val="4000"/>
              </a:lnSpc>
            </a:pPr>
            <a:endParaRPr lang="en-US" sz="2000" dirty="0"/>
          </a:p>
          <a:p>
            <a:pPr marL="342900" indent="-342900">
              <a:lnSpc>
                <a:spcPts val="4000"/>
              </a:lnSpc>
              <a:buFont typeface="+mj-lt"/>
              <a:buAutoNum type="arabicPeriod"/>
            </a:pPr>
            <a:r>
              <a:rPr lang="en-US" sz="1800" kern="0" dirty="0">
                <a:solidFill>
                  <a:srgbClr val="333333"/>
                </a:solidFill>
                <a:effectLst/>
                <a:latin typeface="+mn-lt"/>
                <a:ea typeface="Times New Roman" panose="02020603050405020304" pitchFamily="18" charset="0"/>
                <a:cs typeface="Times New Roman" panose="02020603050405020304" pitchFamily="18" charset="0"/>
              </a:rPr>
              <a:t>On the next screen, type ‘</a:t>
            </a:r>
            <a:r>
              <a:rPr lang="en-US" sz="1800" kern="0" dirty="0" err="1">
                <a:solidFill>
                  <a:srgbClr val="333333"/>
                </a:solidFill>
                <a:effectLst/>
                <a:latin typeface="+mn-lt"/>
                <a:ea typeface="Times New Roman" panose="02020603050405020304" pitchFamily="18" charset="0"/>
                <a:cs typeface="Times New Roman" panose="02020603050405020304" pitchFamily="18" charset="0"/>
              </a:rPr>
              <a:t>pubsub</a:t>
            </a:r>
            <a:r>
              <a:rPr lang="en-US" sz="1800" kern="0" dirty="0">
                <a:solidFill>
                  <a:srgbClr val="333333"/>
                </a:solidFill>
                <a:effectLst/>
                <a:latin typeface="+mn-lt"/>
                <a:ea typeface="Times New Roman" panose="02020603050405020304" pitchFamily="18" charset="0"/>
                <a:cs typeface="Times New Roman" panose="02020603050405020304" pitchFamily="18" charset="0"/>
              </a:rPr>
              <a:t>’ in the search box and then click the Cloud Pub/Sub API from the results</a:t>
            </a:r>
          </a:p>
          <a:p>
            <a:pPr marL="342900" indent="-342900">
              <a:lnSpc>
                <a:spcPts val="4000"/>
              </a:lnSpc>
              <a:buFont typeface="+mj-lt"/>
              <a:buAutoNum type="arabicPeriod"/>
            </a:pPr>
            <a:r>
              <a:rPr lang="en-US" sz="1800" dirty="0">
                <a:latin typeface="+mn-lt"/>
              </a:rPr>
              <a:t>On the next screen, click the           button</a:t>
            </a:r>
          </a:p>
          <a:p>
            <a:pPr marL="342900" indent="-342900">
              <a:lnSpc>
                <a:spcPts val="4000"/>
              </a:lnSpc>
              <a:buFont typeface="+mj-lt"/>
              <a:buAutoNum type="arabicPeriod"/>
            </a:pPr>
            <a:r>
              <a:rPr lang="en-US" sz="1800" dirty="0">
                <a:latin typeface="+mn-lt"/>
              </a:rPr>
              <a:t>Repeat this same process to enable the Application Integration API</a:t>
            </a:r>
          </a:p>
        </p:txBody>
      </p:sp>
      <p:pic>
        <p:nvPicPr>
          <p:cNvPr id="13" name="Picture 12">
            <a:extLst>
              <a:ext uri="{FF2B5EF4-FFF2-40B4-BE49-F238E27FC236}">
                <a16:creationId xmlns:a16="http://schemas.microsoft.com/office/drawing/2014/main" id="{11A0CA95-5C48-FB29-1F68-17DC51868B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3934" y="4486432"/>
            <a:ext cx="676275" cy="361950"/>
          </a:xfrm>
          <a:prstGeom prst="rect">
            <a:avLst/>
          </a:prstGeom>
        </p:spPr>
      </p:pic>
      <p:sp>
        <p:nvSpPr>
          <p:cNvPr id="14" name="Arrow: Left 13">
            <a:extLst>
              <a:ext uri="{FF2B5EF4-FFF2-40B4-BE49-F238E27FC236}">
                <a16:creationId xmlns:a16="http://schemas.microsoft.com/office/drawing/2014/main" id="{41FD1352-1007-E399-98C1-7AEB5FB474A5}"/>
              </a:ext>
            </a:extLst>
          </p:cNvPr>
          <p:cNvSpPr/>
          <p:nvPr/>
        </p:nvSpPr>
        <p:spPr>
          <a:xfrm>
            <a:off x="9452698" y="160668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5A258F70-2C2F-EF3F-DC31-54D68BF3B26E}"/>
              </a:ext>
            </a:extLst>
          </p:cNvPr>
          <p:cNvSpPr/>
          <p:nvPr/>
        </p:nvSpPr>
        <p:spPr>
          <a:xfrm>
            <a:off x="8605058" y="21593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56D6503E-36F1-AA90-4179-5B846DC3D87C}"/>
              </a:ext>
            </a:extLst>
          </p:cNvPr>
          <p:cNvSpPr/>
          <p:nvPr/>
        </p:nvSpPr>
        <p:spPr>
          <a:xfrm>
            <a:off x="8288480" y="51848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120CC6AB-E1B6-D062-6045-684725BFFDE0}"/>
              </a:ext>
            </a:extLst>
          </p:cNvPr>
          <p:cNvSpPr/>
          <p:nvPr/>
        </p:nvSpPr>
        <p:spPr>
          <a:xfrm>
            <a:off x="10030770" y="15801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C506AABD-1D8C-B1B9-C2BC-212EC9429A5B}"/>
              </a:ext>
            </a:extLst>
          </p:cNvPr>
          <p:cNvSpPr/>
          <p:nvPr/>
        </p:nvSpPr>
        <p:spPr>
          <a:xfrm>
            <a:off x="9148690" y="21353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32B7BC31-C625-348B-202D-CA284EC4AB94}"/>
              </a:ext>
            </a:extLst>
          </p:cNvPr>
          <p:cNvSpPr/>
          <p:nvPr/>
        </p:nvSpPr>
        <p:spPr>
          <a:xfrm>
            <a:off x="8885704" y="51608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1599456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B5F13810-ECA7-D245-889C-B887DA812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7433" y="1154690"/>
            <a:ext cx="2533444" cy="5102820"/>
          </a:xfrm>
          <a:prstGeom prst="rect">
            <a:avLst/>
          </a:prstGeom>
        </p:spPr>
      </p:pic>
      <p:pic>
        <p:nvPicPr>
          <p:cNvPr id="9" name="Picture 8">
            <a:extLst>
              <a:ext uri="{FF2B5EF4-FFF2-40B4-BE49-F238E27FC236}">
                <a16:creationId xmlns:a16="http://schemas.microsoft.com/office/drawing/2014/main" id="{91F97BB0-D9F4-48EB-4549-64A719A1EA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sp>
        <p:nvSpPr>
          <p:cNvPr id="8" name="TextBox 7">
            <a:extLst>
              <a:ext uri="{FF2B5EF4-FFF2-40B4-BE49-F238E27FC236}">
                <a16:creationId xmlns:a16="http://schemas.microsoft.com/office/drawing/2014/main" id="{E72C7473-525F-95AB-272F-2EA35A59D91E}"/>
              </a:ext>
            </a:extLst>
          </p:cNvPr>
          <p:cNvSpPr txBox="1"/>
          <p:nvPr/>
        </p:nvSpPr>
        <p:spPr>
          <a:xfrm>
            <a:off x="1194284" y="1272419"/>
            <a:ext cx="4351065" cy="2587311"/>
          </a:xfrm>
          <a:prstGeom prst="rect">
            <a:avLst/>
          </a:prstGeom>
          <a:noFill/>
        </p:spPr>
        <p:txBody>
          <a:bodyPr wrap="square" rtlCol="0">
            <a:spAutoFit/>
          </a:bodyPr>
          <a:lstStyle/>
          <a:p>
            <a:pPr>
              <a:lnSpc>
                <a:spcPts val="4000"/>
              </a:lnSpc>
            </a:pPr>
            <a:r>
              <a:rPr lang="en-US" sz="2000" b="1" u="sng" dirty="0"/>
              <a:t>STEP 4:  Create a Service Account</a:t>
            </a:r>
          </a:p>
          <a:p>
            <a:pPr>
              <a:lnSpc>
                <a:spcPts val="4000"/>
              </a:lnSpc>
            </a:pPr>
            <a:endParaRPr lang="en-US" sz="2000" dirty="0"/>
          </a:p>
          <a:p>
            <a:pPr>
              <a:lnSpc>
                <a:spcPts val="4000"/>
              </a:lnSpc>
            </a:pPr>
            <a:r>
              <a:rPr lang="en-US" sz="2400" dirty="0"/>
              <a:t>From the navigation menu on the left-hand side, select IAM &amp; Admin | Service Accounts </a:t>
            </a:r>
          </a:p>
        </p:txBody>
      </p:sp>
      <p:pic>
        <p:nvPicPr>
          <p:cNvPr id="10" name="Picture 9">
            <a:hlinkClick r:id="rId8"/>
            <a:extLst>
              <a:ext uri="{FF2B5EF4-FFF2-40B4-BE49-F238E27FC236}">
                <a16:creationId xmlns:a16="http://schemas.microsoft.com/office/drawing/2014/main" id="{5520F6D2-51EF-F699-F40D-E1EC05DCD1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7034" y="5556951"/>
            <a:ext cx="1397169" cy="519326"/>
          </a:xfrm>
          <a:prstGeom prst="rect">
            <a:avLst/>
          </a:prstGeom>
        </p:spPr>
      </p:pic>
      <p:sp>
        <p:nvSpPr>
          <p:cNvPr id="11" name="TextBox 10">
            <a:extLst>
              <a:ext uri="{FF2B5EF4-FFF2-40B4-BE49-F238E27FC236}">
                <a16:creationId xmlns:a16="http://schemas.microsoft.com/office/drawing/2014/main" id="{D3450B39-7872-06B6-3BCE-4748F4E7E5CF}"/>
              </a:ext>
            </a:extLst>
          </p:cNvPr>
          <p:cNvSpPr txBox="1"/>
          <p:nvPr/>
        </p:nvSpPr>
        <p:spPr>
          <a:xfrm>
            <a:off x="3532330" y="6026342"/>
            <a:ext cx="2045395" cy="230832"/>
          </a:xfrm>
          <a:prstGeom prst="rect">
            <a:avLst/>
          </a:prstGeom>
          <a:noFill/>
        </p:spPr>
        <p:txBody>
          <a:bodyPr wrap="square" rtlCol="0">
            <a:spAutoFit/>
          </a:bodyPr>
          <a:lstStyle/>
          <a:p>
            <a:pPr algn="ctr"/>
            <a:r>
              <a:rPr lang="en-US" sz="900" dirty="0"/>
              <a:t>What is a Google Service Account</a:t>
            </a:r>
          </a:p>
        </p:txBody>
      </p:sp>
      <p:sp>
        <p:nvSpPr>
          <p:cNvPr id="12" name="Arrow: Left 11">
            <a:extLst>
              <a:ext uri="{FF2B5EF4-FFF2-40B4-BE49-F238E27FC236}">
                <a16:creationId xmlns:a16="http://schemas.microsoft.com/office/drawing/2014/main" id="{E2FAD290-2F99-EFC4-E54B-E2A880606419}"/>
              </a:ext>
            </a:extLst>
          </p:cNvPr>
          <p:cNvSpPr/>
          <p:nvPr/>
        </p:nvSpPr>
        <p:spPr>
          <a:xfrm>
            <a:off x="7991802" y="12282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7D9C8DF1-E429-56A7-530C-9F9F0ACDFB3B}"/>
              </a:ext>
            </a:extLst>
          </p:cNvPr>
          <p:cNvSpPr/>
          <p:nvPr/>
        </p:nvSpPr>
        <p:spPr>
          <a:xfrm>
            <a:off x="8536130" y="27893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EB124D5B-5710-DB58-9A0A-0514BC26BEE8}"/>
              </a:ext>
            </a:extLst>
          </p:cNvPr>
          <p:cNvSpPr/>
          <p:nvPr/>
        </p:nvSpPr>
        <p:spPr>
          <a:xfrm>
            <a:off x="9788689" y="35619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621E8FD3-26F4-C4A6-3445-BC678EFECB91}"/>
              </a:ext>
            </a:extLst>
          </p:cNvPr>
          <p:cNvSpPr/>
          <p:nvPr/>
        </p:nvSpPr>
        <p:spPr>
          <a:xfrm>
            <a:off x="8561912" y="120970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7719A8E3-F4A6-E15A-5929-CB399BE50295}"/>
              </a:ext>
            </a:extLst>
          </p:cNvPr>
          <p:cNvSpPr/>
          <p:nvPr/>
        </p:nvSpPr>
        <p:spPr>
          <a:xfrm>
            <a:off x="9106240" y="2759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70435103-3C9B-08D6-E3A5-646CC45D4EF2}"/>
              </a:ext>
            </a:extLst>
          </p:cNvPr>
          <p:cNvSpPr/>
          <p:nvPr/>
        </p:nvSpPr>
        <p:spPr>
          <a:xfrm>
            <a:off x="10358799" y="35332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196420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descr="A screenshot of a computer&#10;&#10;Description automatically generated">
            <a:extLst>
              <a:ext uri="{FF2B5EF4-FFF2-40B4-BE49-F238E27FC236}">
                <a16:creationId xmlns:a16="http://schemas.microsoft.com/office/drawing/2014/main" id="{6F25A28E-07B9-B7FF-4F89-E6AA98300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2797" y="2409334"/>
            <a:ext cx="4462403" cy="1018701"/>
          </a:xfrm>
          <a:prstGeom prst="rect">
            <a:avLst/>
          </a:prstGeom>
        </p:spPr>
      </p:pic>
      <p:pic>
        <p:nvPicPr>
          <p:cNvPr id="10" name="Picture 9">
            <a:extLst>
              <a:ext uri="{FF2B5EF4-FFF2-40B4-BE49-F238E27FC236}">
                <a16:creationId xmlns:a16="http://schemas.microsoft.com/office/drawing/2014/main" id="{B208E5EE-C233-CCC0-D60D-A2BFAB0BA4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sp>
        <p:nvSpPr>
          <p:cNvPr id="5" name="Arrow: Left 4">
            <a:extLst>
              <a:ext uri="{FF2B5EF4-FFF2-40B4-BE49-F238E27FC236}">
                <a16:creationId xmlns:a16="http://schemas.microsoft.com/office/drawing/2014/main" id="{5892627A-D064-5151-BC74-52D69CC665EF}"/>
              </a:ext>
            </a:extLst>
          </p:cNvPr>
          <p:cNvSpPr/>
          <p:nvPr/>
        </p:nvSpPr>
        <p:spPr>
          <a:xfrm>
            <a:off x="8398698" y="256478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2587311"/>
          </a:xfrm>
          <a:prstGeom prst="rect">
            <a:avLst/>
          </a:prstGeom>
          <a:noFill/>
        </p:spPr>
        <p:txBody>
          <a:bodyPr wrap="square" rtlCol="0">
            <a:spAutoFit/>
          </a:bodyPr>
          <a:lstStyle/>
          <a:p>
            <a:pPr>
              <a:lnSpc>
                <a:spcPts val="4000"/>
              </a:lnSpc>
            </a:pPr>
            <a:r>
              <a:rPr lang="en-US" sz="2000" b="1" u="sng" dirty="0"/>
              <a:t>STEP 4:  Create a Service Account</a:t>
            </a:r>
          </a:p>
          <a:p>
            <a:pPr>
              <a:lnSpc>
                <a:spcPts val="4000"/>
              </a:lnSpc>
            </a:pPr>
            <a:endParaRPr lang="en-US" sz="2000" dirty="0"/>
          </a:p>
          <a:p>
            <a:pPr>
              <a:lnSpc>
                <a:spcPts val="4000"/>
              </a:lnSpc>
            </a:pPr>
            <a:r>
              <a:rPr lang="en-US" sz="2400" dirty="0"/>
              <a:t>On the next screen, click the 		button near the top left of the screen</a:t>
            </a:r>
          </a:p>
        </p:txBody>
      </p:sp>
      <p:pic>
        <p:nvPicPr>
          <p:cNvPr id="13" name="Picture 12">
            <a:extLst>
              <a:ext uri="{FF2B5EF4-FFF2-40B4-BE49-F238E27FC236}">
                <a16:creationId xmlns:a16="http://schemas.microsoft.com/office/drawing/2014/main" id="{669B9113-DCA0-C91C-92E7-9291E644F5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0069" y="2935118"/>
            <a:ext cx="1901532" cy="368665"/>
          </a:xfrm>
          <a:prstGeom prst="rect">
            <a:avLst/>
          </a:prstGeom>
        </p:spPr>
      </p:pic>
    </p:spTree>
    <p:extLst>
      <p:ext uri="{BB962C8B-B14F-4D97-AF65-F5344CB8AC3E}">
        <p14:creationId xmlns:p14="http://schemas.microsoft.com/office/powerpoint/2010/main" val="3116465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1F4AF7D-72E5-8986-BBFE-F80E14FB1E2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BFEDCEB2-0821-AAE2-9E86-E7D4A85B684D}"/>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80F7A5A1-CDB3-46D7-BC40-84E93F2435C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2ED942D-EC3F-EFC4-7C2F-342AF9F3F6A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FB10EC43-BB17-D8CD-AAB7-A54A92DE6FB9}"/>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20E7BC-58D3-113B-B7C3-2B869A9C2D8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EF319EC7-A140-0471-DB91-546283130E51}"/>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FA0411EA-F639-F310-2A60-E1C8B9D6A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0B94BDE-406E-898E-A787-F0302ECC2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004ACA13-7B74-27AF-256F-3C0D5FD3BC2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3C77580-E1B2-CC42-0426-C1601E40705F}"/>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7C734D6-776D-84EE-342B-CAD7F3D3D1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3F31979-4247-EC84-BEC1-0B2FC95064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94441145-AAC3-8363-ABF6-B578F7D4E8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2E0772DD-0A51-D700-D89A-D2EE4A2BF17E}"/>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FB7CDDC8-3709-5931-3434-F250591039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0D1C9A6-CA57-E5D4-946E-FE34C7F5F6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D1EFACA3-EE9E-38CB-01FC-61BA27B30F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9ABB075-C47B-EF40-029F-CBB9878B3DB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DA059550-7093-C5F6-0AA4-2431CDB31BA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70481E2-EB93-D1A7-E05C-5AC20DCCA6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9E2FA556-BA00-C096-2B2F-1B0341FC13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97A038F-9CC5-E806-A6AC-E27ED3D8F19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79AA64D-B895-F792-8134-A91CA80753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2F5900FC-BBA0-9674-95C9-231592996AB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33D82889-0DF3-7ED7-185D-01EC1FE9594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B7100E28-9D7E-C446-4824-D403D7CB71D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B434AED-9177-03D8-20F7-53D30AE2DB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E5F7E835-E323-9E40-92CB-7AED8E3DC5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E90899E3-8CC2-A7CF-CAAD-D9B8D2AAFF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3FC5800-794C-7731-D2F0-61E47ABEBA6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9ECDAFE-6C5C-43E2-722D-30FA51B0B7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EB0DD692-72E1-59B3-CF3A-D74E9D9674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7418C20-8122-41DA-51B6-CB2EE700A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59751A4-554B-9315-686B-158500A1D4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9512CB3-3422-6F03-011D-D73D8086D9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50F2BFF6-0D64-D302-D878-B2C124AF62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5853AECB-55CD-3B28-9C3D-65AAA2B95B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6F8D08CD-E348-5F6A-454D-27F75D5FCA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FBA8CEB-B76F-CFDD-636E-A62B457D78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2109AF1-7EBD-A3EF-6B25-B4D163C80C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F08E46B3-22ED-776E-B0E5-D1225F30479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125D4742-0E9B-54CF-E743-EE75FBF25D82}"/>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666615E-95B4-80CF-946C-3BFB906D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A0AD0BDD-AB78-0619-B8BC-4DC1B879B7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A70CA24A-3E0D-EF3E-C0BF-9EECEDB58DF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0A4C2893-EE65-A383-CFAF-25770C50825C}"/>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5243E674-8FC3-BBA0-93D5-CB9DD5240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2A5D6F5-29AD-ACF9-A693-C50E32EE3A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C075C3B-5828-CDD3-E54B-C30D456F67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CB6CE55-CC07-D3D7-3DFA-81FDDFFE8E90}"/>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101D76E5-9598-8BAF-87C9-A1C8A3E9EC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E735EDB-8E38-D0F9-3083-B6CB6A511E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C4F127F-BB0D-4AA8-BBFE-E72167D14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B6B8E56C-4B43-00ED-6AE6-6F1E18B278E7}"/>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59D4153D-75C7-590F-FD6D-FA8ED02B41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8BD0195-B9D6-665A-1CB3-818C2EC8023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B08C9B92-F9B0-6393-6651-66471789653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1FBB8AF-BE02-5717-3C6F-B388390F577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03F02796-6118-8A7B-4DBB-39901FFFB3C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DEED7421-BA83-705A-DF29-158F2E47227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1094941-6159-9914-7C95-11C1031F50B5}"/>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B4D5DA50-A414-3D80-459D-4A759885E152}"/>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8662A2E8-1F69-82E0-40F1-9C7DE48DFC6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310EA14A-19EE-D62A-2DC0-DBEF12774BF1}"/>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B18571C-14DC-25B7-CAE2-86218FEA278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950D899-A071-D4B5-97BC-B0CB758CC1E0}"/>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BE467E94-A241-C806-4B81-95DC54A01B2B}"/>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D4CEE6FE-F31D-0C74-DE03-CCAFF7632B19}"/>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1472191-50E9-1DAE-6307-09BFE41D3C73}"/>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6575BD7D-F67B-4F15-C608-747FAD1E842B}"/>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C5737124-4797-4B32-07D3-FCEA463741EC}"/>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76244573-1F81-2C11-F7EA-4717FB46A243}"/>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A29100F-D4A3-2900-A9B4-0AA46D9C39F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E2B5E05-7DFA-67C3-3702-5480B5C70E87}"/>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45669159-BC8A-576F-B241-3F998F147B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C838A4D-B516-8B11-68FF-F16F39A148CE}"/>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1C02B56-7653-F739-30BA-F52514D7911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3E3BD6AC-4B99-304D-E3C6-7A6F56A57579}"/>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2786A71F-34D4-608C-D874-5E5404C8A747}"/>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7A8DF2AB-EAC0-F11A-92CA-411E66C0AACD}"/>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FF1F70F-A03B-D0A2-645A-5B490BCFA2C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7F544B2-C27D-DECD-44AC-730F58F38E2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4B11C56-CED3-997E-F958-7855DEC312E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A4A4EE5-D8ED-043D-DAEC-6D086EC7F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E937C07-A197-1CFF-1087-9220B6DFC2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89FCE8E6-84CE-90AF-134E-E7ACABC08E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1838599-1E0F-7D62-3FC2-1B4AF90AFA28}"/>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0B80B202-BA08-71DF-69F3-7F11CB8C672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FCC10E26-CF09-43D4-80ED-D106B8F97F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7B112048-8FEB-5549-664D-911EC16C16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F0B8BC01-9EDD-A15C-8068-51D3D9BD302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A16765D-9282-677C-3B7F-9504CB80DA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021F1D06-C571-F52A-F6EB-D1919083C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DC21D9BD-2159-708D-4CF9-04FB88B266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97F89074-6728-B47A-FCEF-9D74822B80B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ACF6BFC-6D99-8930-3C52-8043CF830D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9C735477-4F2A-E27B-0274-150764A53C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CC14BE6E-B23C-FB5A-B8CF-183F30199F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6A0E9ACB-4350-EADE-44B7-058725ABB5D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4EE54D1-9848-AF30-1754-94F6E10FA7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732EBB0-8B79-CF33-2033-3CE0B726FCB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80147F19-8E9D-ADD0-14AE-6B293423D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8E042CC-0015-EE8D-D0B5-82CE8EECBF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4EDE01E-EB5B-2187-A2B5-4D22D93486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CF545DF-B3F7-187F-BEEC-E09EECACAD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5461AF9D-4CD5-9CC4-1B78-0A331306AB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BE94A10-F60B-5D08-5E34-76A2BA0887C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75A0B548-3C9A-27A7-7FCF-C1D1922E87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9A53393-C829-A41F-8FA4-6F8F8344D2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62E6E2C-7AC2-1EAA-8BD8-F6BAB1804C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8353A8A0-BE34-C49D-329E-2C9087E7ACC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97766B46-A3AD-71E5-0C6F-2F6B50EBAE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6F52D43C-02E9-4BE6-9D6D-EECEA63431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3BEE8E41-599F-B615-027C-3DB4C8D6CE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6994E8F0-39FE-D931-9B85-D5FB1DE3E1A5}"/>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CB30581-6A82-7E3A-A87C-F665611220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89DC1B09-6175-6723-D3AC-5F4A99FC65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A219845-0E1F-9B38-8018-69DA2D6221C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88E0E243-75BD-3D4B-654C-EA2ACC3E5054}"/>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1726D06C-A29D-89F8-B5FA-0320F844D8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47F531AB-86C4-1914-EE8B-E7228F8B2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409E2B0-E77E-DC30-91D5-1D7BA8060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437F01D6-6A34-C504-862E-076D6E47A39D}"/>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1B55B4F-20C9-D766-F51D-DDBD4501F8E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C693354-9ECE-5CCE-38F6-CC2B3787CE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C39832DB-8180-07BD-6680-66E1CFAB62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C1D4566F-F9B8-CB3F-6C3A-5661A241044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E388C07-3C47-637C-D901-78CFAABBCA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200FD3-E18B-D42C-84F0-102F330994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F396705-52D5-0FBE-C132-FE42C0A283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2B919D27-3B6E-0010-B5B4-6220D6D8406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0D10037E-BF07-0C12-07E8-799C15C62A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4B5AB766-59F0-996A-A851-3206E740072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C4DBE8-1BFF-1119-9CF0-587D146D40C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F5D4664-DD50-0CD0-5B51-12F4F42B45FB}"/>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55A7A33-4BF8-BFE8-00A4-E1E569A6506D}"/>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962B1B1E-2333-E832-1A43-D82DE20662F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11E1604-AA78-DB22-8569-80589389787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E691858A-6CB8-08C2-3356-63D96E521B2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433A9CC-B36C-4B99-5891-E62C69A4DF16}"/>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AEEB895-67F1-EBB6-5389-49D8A72665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0AE9D10B-7DE5-AA45-CE14-5CBA541E01C1}"/>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5D5BC2E-E5E4-5D67-BE2E-A54EB3F73FF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84735DF-A5B5-FFDC-9209-EF89E240C91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5F196E93-0207-9B90-0C60-3AF761F2C74F}"/>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AD4105C6-E3D3-50B5-D594-7D54AD41C32B}"/>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12A6069-C596-AFD5-6BC4-060C2612B6B3}"/>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5829C78-42F7-96BD-7E79-2735AF668A5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F04CEF1-7CC6-497E-1FB5-B974C58F3013}"/>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4AC8881-7D06-50F1-BD35-728B610422E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3476A222-FDB2-FA25-F7D0-D2A9C49DF56F}"/>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Links exist throughout the deck to dive more deeply into some of the topics we cover</a:t>
            </a:r>
          </a:p>
          <a:p>
            <a:pPr algn="ctr">
              <a:lnSpc>
                <a:spcPts val="4000"/>
              </a:lnSpc>
            </a:pPr>
            <a:endParaRPr lang="en-US" sz="2400" dirty="0"/>
          </a:p>
          <a:p>
            <a:pPr algn="ctr">
              <a:lnSpc>
                <a:spcPts val="4000"/>
              </a:lnSpc>
            </a:pPr>
            <a:r>
              <a:rPr lang="en-US" sz="2400" i="1" dirty="0"/>
              <a:t>Great for </a:t>
            </a:r>
            <a:r>
              <a:rPr lang="en-US" sz="2400" i="1" dirty="0" err="1"/>
              <a:t>followup</a:t>
            </a:r>
            <a:r>
              <a:rPr lang="en-US" sz="2400" i="1" dirty="0"/>
              <a:t> after the workshop!</a:t>
            </a:r>
          </a:p>
          <a:p>
            <a:pPr algn="ctr">
              <a:lnSpc>
                <a:spcPts val="4000"/>
              </a:lnSpc>
            </a:pPr>
            <a:endParaRPr lang="en-US" sz="2000" dirty="0"/>
          </a:p>
        </p:txBody>
      </p:sp>
      <p:pic>
        <p:nvPicPr>
          <p:cNvPr id="966" name="Picture 965">
            <a:extLst>
              <a:ext uri="{FF2B5EF4-FFF2-40B4-BE49-F238E27FC236}">
                <a16:creationId xmlns:a16="http://schemas.microsoft.com/office/drawing/2014/main" id="{5992CA66-9AB6-BE6B-6C31-0C6938A25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767" y="2981611"/>
            <a:ext cx="2909383" cy="1081414"/>
          </a:xfrm>
          <a:prstGeom prst="rect">
            <a:avLst/>
          </a:prstGeom>
        </p:spPr>
      </p:pic>
    </p:spTree>
    <p:extLst>
      <p:ext uri="{BB962C8B-B14F-4D97-AF65-F5344CB8AC3E}">
        <p14:creationId xmlns:p14="http://schemas.microsoft.com/office/powerpoint/2010/main" val="4003302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9" name="Picture 8" descr="A screenshot of a computer&#10;&#10;Description automatically generated">
            <a:extLst>
              <a:ext uri="{FF2B5EF4-FFF2-40B4-BE49-F238E27FC236}">
                <a16:creationId xmlns:a16="http://schemas.microsoft.com/office/drawing/2014/main" id="{B06AF239-13B7-1B24-BFBF-306EF2B05D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409" y="1661913"/>
            <a:ext cx="4440146" cy="3478114"/>
          </a:xfrm>
          <a:prstGeom prst="rect">
            <a:avLst/>
          </a:prstGeom>
        </p:spPr>
      </p:pic>
      <p:pic>
        <p:nvPicPr>
          <p:cNvPr id="10" name="Picture 9">
            <a:extLst>
              <a:ext uri="{FF2B5EF4-FFF2-40B4-BE49-F238E27FC236}">
                <a16:creationId xmlns:a16="http://schemas.microsoft.com/office/drawing/2014/main" id="{74331376-0CA5-2B9B-E288-E2CE781844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2598917"/>
          </a:xfrm>
          <a:prstGeom prst="rect">
            <a:avLst/>
          </a:prstGeom>
          <a:noFill/>
        </p:spPr>
        <p:txBody>
          <a:bodyPr wrap="square" rtlCol="0">
            <a:spAutoFit/>
          </a:bodyPr>
          <a:lstStyle/>
          <a:p>
            <a:pPr>
              <a:lnSpc>
                <a:spcPts val="4000"/>
              </a:lnSpc>
            </a:pPr>
            <a:r>
              <a:rPr lang="en-US" sz="2000" b="1" u="sng" dirty="0"/>
              <a:t>STEP 4:  Create a Service Account</a:t>
            </a:r>
          </a:p>
          <a:p>
            <a:pPr>
              <a:lnSpc>
                <a:spcPts val="4000"/>
              </a:lnSpc>
            </a:pPr>
            <a:endParaRPr lang="en-US" sz="2000" dirty="0"/>
          </a:p>
          <a:p>
            <a:pPr>
              <a:lnSpc>
                <a:spcPts val="4000"/>
              </a:lnSpc>
            </a:pPr>
            <a:r>
              <a:rPr lang="en-US" sz="2400" dirty="0"/>
              <a:t>Give the new service account a name of “IOT-PROJECT” and then click</a:t>
            </a:r>
          </a:p>
        </p:txBody>
      </p:sp>
      <p:sp>
        <p:nvSpPr>
          <p:cNvPr id="8" name="Arrow: Left 7">
            <a:extLst>
              <a:ext uri="{FF2B5EF4-FFF2-40B4-BE49-F238E27FC236}">
                <a16:creationId xmlns:a16="http://schemas.microsoft.com/office/drawing/2014/main" id="{4E6BEC53-9BDD-AAFE-DD43-456F67C56732}"/>
              </a:ext>
            </a:extLst>
          </p:cNvPr>
          <p:cNvSpPr/>
          <p:nvPr/>
        </p:nvSpPr>
        <p:spPr>
          <a:xfrm>
            <a:off x="8830482" y="25588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5AB2AC1B-D3B6-12CF-C107-7EC551C3FBC5}"/>
              </a:ext>
            </a:extLst>
          </p:cNvPr>
          <p:cNvSpPr/>
          <p:nvPr/>
        </p:nvSpPr>
        <p:spPr>
          <a:xfrm>
            <a:off x="9186824" y="38425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CF8A4D-D2F7-9206-7D1C-8A67EF740B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3065" y="3441146"/>
            <a:ext cx="1695450" cy="419100"/>
          </a:xfrm>
          <a:prstGeom prst="rect">
            <a:avLst/>
          </a:prstGeom>
        </p:spPr>
      </p:pic>
      <p:sp>
        <p:nvSpPr>
          <p:cNvPr id="14" name="Flowchart: Connector 13">
            <a:extLst>
              <a:ext uri="{FF2B5EF4-FFF2-40B4-BE49-F238E27FC236}">
                <a16:creationId xmlns:a16="http://schemas.microsoft.com/office/drawing/2014/main" id="{63AB96CF-6221-CC09-6B25-16EA339BAF2C}"/>
              </a:ext>
            </a:extLst>
          </p:cNvPr>
          <p:cNvSpPr/>
          <p:nvPr/>
        </p:nvSpPr>
        <p:spPr>
          <a:xfrm>
            <a:off x="9367101" y="25348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9A537A43-7F7F-2663-689A-719CBF563142}"/>
              </a:ext>
            </a:extLst>
          </p:cNvPr>
          <p:cNvSpPr/>
          <p:nvPr/>
        </p:nvSpPr>
        <p:spPr>
          <a:xfrm>
            <a:off x="9723443" y="38158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64258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4FB50A70-662A-D095-1475-5A9CB1CB7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2088" y="1365024"/>
            <a:ext cx="4295628" cy="2877061"/>
          </a:xfrm>
          <a:prstGeom prst="rect">
            <a:avLst/>
          </a:prstGeom>
        </p:spPr>
      </p:pic>
      <p:pic>
        <p:nvPicPr>
          <p:cNvPr id="8" name="Picture 7">
            <a:extLst>
              <a:ext uri="{FF2B5EF4-FFF2-40B4-BE49-F238E27FC236}">
                <a16:creationId xmlns:a16="http://schemas.microsoft.com/office/drawing/2014/main" id="{62208C66-EB13-6593-3715-68E1AD008D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sp>
        <p:nvSpPr>
          <p:cNvPr id="9" name="TextBox 8">
            <a:extLst>
              <a:ext uri="{FF2B5EF4-FFF2-40B4-BE49-F238E27FC236}">
                <a16:creationId xmlns:a16="http://schemas.microsoft.com/office/drawing/2014/main" id="{4432D6E2-5D4B-A4F0-7EEC-328B4813A12C}"/>
              </a:ext>
            </a:extLst>
          </p:cNvPr>
          <p:cNvSpPr txBox="1"/>
          <p:nvPr/>
        </p:nvSpPr>
        <p:spPr>
          <a:xfrm>
            <a:off x="1150070" y="1272419"/>
            <a:ext cx="4487563" cy="4639155"/>
          </a:xfrm>
          <a:prstGeom prst="rect">
            <a:avLst/>
          </a:prstGeom>
          <a:noFill/>
        </p:spPr>
        <p:txBody>
          <a:bodyPr wrap="square" rtlCol="0">
            <a:spAutoFit/>
          </a:bodyPr>
          <a:lstStyle/>
          <a:p>
            <a:pPr>
              <a:lnSpc>
                <a:spcPts val="4000"/>
              </a:lnSpc>
            </a:pPr>
            <a:r>
              <a:rPr lang="en-US" sz="2000" b="1" u="sng" dirty="0"/>
              <a:t>STEP 4:  Create a Service Account</a:t>
            </a:r>
          </a:p>
          <a:p>
            <a:pPr>
              <a:lnSpc>
                <a:spcPts val="4000"/>
              </a:lnSpc>
            </a:pPr>
            <a:endParaRPr lang="en-US" sz="2000" dirty="0"/>
          </a:p>
          <a:p>
            <a:pPr marL="457200" indent="-457200">
              <a:lnSpc>
                <a:spcPts val="4000"/>
              </a:lnSpc>
              <a:buFont typeface="+mj-lt"/>
              <a:buAutoNum type="arabicPeriod"/>
            </a:pPr>
            <a:r>
              <a:rPr lang="en-US" sz="2000" dirty="0"/>
              <a:t>In the ‘Select a role’ drop-down list, scroll down and select the  ‘Pub/Sub Admin’ role</a:t>
            </a:r>
          </a:p>
          <a:p>
            <a:pPr marL="457200" indent="-457200">
              <a:lnSpc>
                <a:spcPts val="4000"/>
              </a:lnSpc>
              <a:buFont typeface="+mj-lt"/>
              <a:buAutoNum type="arabicPeriod"/>
            </a:pPr>
            <a:r>
              <a:rPr lang="en-US" sz="2000" dirty="0"/>
              <a:t>Repeat this process to also add the ‘</a:t>
            </a:r>
            <a:r>
              <a:rPr lang="en-US" sz="2000" dirty="0" err="1"/>
              <a:t>BigQuery</a:t>
            </a:r>
            <a:r>
              <a:rPr lang="en-US" sz="2000" dirty="0"/>
              <a:t> Data Editor’ role</a:t>
            </a:r>
          </a:p>
          <a:p>
            <a:pPr marL="457200" indent="-457200">
              <a:lnSpc>
                <a:spcPts val="4000"/>
              </a:lnSpc>
              <a:buFont typeface="+mj-lt"/>
              <a:buAutoNum type="arabicPeriod"/>
            </a:pPr>
            <a:r>
              <a:rPr lang="en-US" sz="2000" dirty="0"/>
              <a:t>Click               and then the   button at the bottom.</a:t>
            </a:r>
          </a:p>
        </p:txBody>
      </p:sp>
      <p:sp>
        <p:nvSpPr>
          <p:cNvPr id="10" name="Arrow: Left 9">
            <a:extLst>
              <a:ext uri="{FF2B5EF4-FFF2-40B4-BE49-F238E27FC236}">
                <a16:creationId xmlns:a16="http://schemas.microsoft.com/office/drawing/2014/main" id="{DE963D0B-DB18-FB05-7CD0-870AB2E6C60F}"/>
              </a:ext>
            </a:extLst>
          </p:cNvPr>
          <p:cNvSpPr/>
          <p:nvPr/>
        </p:nvSpPr>
        <p:spPr>
          <a:xfrm>
            <a:off x="8354602" y="251368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22509AFC-4BE0-8CDC-C9A8-E15E183BBCA0}"/>
              </a:ext>
            </a:extLst>
          </p:cNvPr>
          <p:cNvSpPr/>
          <p:nvPr/>
        </p:nvSpPr>
        <p:spPr>
          <a:xfrm>
            <a:off x="8366091" y="356156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9A699159-91A0-AC18-5399-59EFD0A8BD09}"/>
              </a:ext>
            </a:extLst>
          </p:cNvPr>
          <p:cNvSpPr/>
          <p:nvPr/>
        </p:nvSpPr>
        <p:spPr>
          <a:xfrm>
            <a:off x="9196242" y="30042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7A19617-CF84-A403-6C3C-4B20B0A989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5660" y="4991009"/>
            <a:ext cx="962025" cy="409575"/>
          </a:xfrm>
          <a:prstGeom prst="rect">
            <a:avLst/>
          </a:prstGeom>
        </p:spPr>
      </p:pic>
      <p:pic>
        <p:nvPicPr>
          <p:cNvPr id="16" name="Picture 15">
            <a:extLst>
              <a:ext uri="{FF2B5EF4-FFF2-40B4-BE49-F238E27FC236}">
                <a16:creationId xmlns:a16="http://schemas.microsoft.com/office/drawing/2014/main" id="{2CEC2CE1-91B3-E0FD-922A-F50CFEAA79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3238" y="4984280"/>
            <a:ext cx="609600" cy="409575"/>
          </a:xfrm>
          <a:prstGeom prst="rect">
            <a:avLst/>
          </a:prstGeom>
        </p:spPr>
      </p:pic>
      <p:pic>
        <p:nvPicPr>
          <p:cNvPr id="18" name="Picture 17">
            <a:extLst>
              <a:ext uri="{FF2B5EF4-FFF2-40B4-BE49-F238E27FC236}">
                <a16:creationId xmlns:a16="http://schemas.microsoft.com/office/drawing/2014/main" id="{F346AC54-F283-45A1-7506-2BA63E203A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0980" y="3798301"/>
            <a:ext cx="2084022" cy="2569656"/>
          </a:xfrm>
          <a:prstGeom prst="rect">
            <a:avLst/>
          </a:prstGeom>
        </p:spPr>
      </p:pic>
      <p:sp>
        <p:nvSpPr>
          <p:cNvPr id="19" name="Arrow: Left 18">
            <a:extLst>
              <a:ext uri="{FF2B5EF4-FFF2-40B4-BE49-F238E27FC236}">
                <a16:creationId xmlns:a16="http://schemas.microsoft.com/office/drawing/2014/main" id="{9CD33387-089C-D8B3-680E-E63DF93FB044}"/>
              </a:ext>
            </a:extLst>
          </p:cNvPr>
          <p:cNvSpPr/>
          <p:nvPr/>
        </p:nvSpPr>
        <p:spPr>
          <a:xfrm>
            <a:off x="9126453" y="573500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6D1F580C-6E62-3D32-44EA-547643228520}"/>
              </a:ext>
            </a:extLst>
          </p:cNvPr>
          <p:cNvSpPr/>
          <p:nvPr/>
        </p:nvSpPr>
        <p:spPr>
          <a:xfrm>
            <a:off x="8916274" y="61933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31E8226-E17D-3D8D-4E9E-469D88CFE5DE}"/>
              </a:ext>
            </a:extLst>
          </p:cNvPr>
          <p:cNvSpPr/>
          <p:nvPr/>
        </p:nvSpPr>
        <p:spPr>
          <a:xfrm>
            <a:off x="8924712" y="24798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B83839A-DC35-CD85-CB97-51553DF3CE2B}"/>
              </a:ext>
            </a:extLst>
          </p:cNvPr>
          <p:cNvSpPr/>
          <p:nvPr/>
        </p:nvSpPr>
        <p:spPr>
          <a:xfrm>
            <a:off x="8936201" y="353195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65F71952-2FD4-F870-3399-7A79192C7482}"/>
              </a:ext>
            </a:extLst>
          </p:cNvPr>
          <p:cNvSpPr/>
          <p:nvPr/>
        </p:nvSpPr>
        <p:spPr>
          <a:xfrm>
            <a:off x="9766352" y="29801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E31E410C-489C-205A-3C0A-6A1E0184AC55}"/>
              </a:ext>
            </a:extLst>
          </p:cNvPr>
          <p:cNvSpPr/>
          <p:nvPr/>
        </p:nvSpPr>
        <p:spPr>
          <a:xfrm>
            <a:off x="9691542" y="57043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5" name="Flowchart: Connector 24">
            <a:extLst>
              <a:ext uri="{FF2B5EF4-FFF2-40B4-BE49-F238E27FC236}">
                <a16:creationId xmlns:a16="http://schemas.microsoft.com/office/drawing/2014/main" id="{E33EC45D-B41B-FFCE-3909-69123B2DB671}"/>
              </a:ext>
            </a:extLst>
          </p:cNvPr>
          <p:cNvSpPr/>
          <p:nvPr/>
        </p:nvSpPr>
        <p:spPr>
          <a:xfrm>
            <a:off x="9486384" y="6159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2863513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2EF15560-3D9C-D3E7-BA78-9583F35816F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E1034762-3EAE-4496-C93E-21E131D9F071}"/>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7D653A0-39D9-E263-8AF6-C2BB7A6D75E5}"/>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5B2DE33-17A1-EE5C-8563-82F98591E299}"/>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DEE9F80-67F3-345E-76FA-C8DE23FE3732}"/>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12E8EAE-E2A3-9A8D-52D2-C35E7301B42E}"/>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5304B81-3A56-38D2-6546-586E4280E1B7}"/>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51816A27-FBED-4C1E-B9BA-0B5D041CE5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DBC40D4C-0286-9F61-25A7-3BCB9E6872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DCE1AFA-3932-EB68-91EA-9C944203BA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EAFEE59A-D6E8-F705-A86D-C8B60E02E323}"/>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47B47248-6DBC-48C9-06DF-041BC779B6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189ADFF-B142-B15C-6480-F4F606B462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B9F364BB-7029-6E31-33F0-76E9ECD02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8B1EAEE9-DE87-E9CD-3515-B21B5325897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4E627B07-C3B7-F3A1-FE5C-5DBCBBA0B3A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73A8851-A901-A5B1-0417-8EB95F0366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EF60D094-C205-79B3-C4F5-8A4DDAD33B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1B15943-0EF9-230E-DD7E-CCF52695AE1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A6C1D2E-A1E6-F141-7A3E-4117959FC4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E713D76E-2A48-A62B-5119-2175C29E01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B90E28DE-1C9B-BFC5-2D03-C9FBCFD60D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AE07C48-FC48-D04A-CBD7-CE8D8E6CE18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64C73D8-2073-2554-6BE4-8AD1885EEE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C67A5D1-0EF9-3DC3-4493-3400CC8C0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2690866A-44B6-41F8-FC2A-9F6EF5BACB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F70709A4-366F-6EC8-9790-BAE74753E4FE}"/>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AEF1102-8BDC-E508-FD1C-EC85CAC32CD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DA281E-7CDD-56F3-3D56-F158F1FA31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597007-6826-DCEE-B5B0-54F3FA4E7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27358AD-1D13-B0D9-AABF-C16C3FFCB75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D9AC393-82A3-52C7-8A2B-73C6AB1EBB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032EF18-D15D-B57D-C8FD-B2641A712E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6C3E374-4A3D-0DF5-9632-831B78B3E0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5A212AE-998D-42DC-EB5E-4631F12C8313}"/>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0FC5D0D-B46F-A65C-DFBE-13C98B7D428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F577756C-C966-FA14-6C5F-355AC56F50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21B44D87-6F34-E872-5AEE-451AA8BEAE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052E25E6-DE3E-E4C5-E55C-BB20784220D5}"/>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D0957293-FE1C-26AC-5D38-94B3D7C856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B7E332A-1B1A-B5A8-54A9-D1D501CF6D9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1C690813-2E22-5C2F-E04E-9119C3285D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BC29929-BDB4-C2EC-46C6-DC9306272F5C}"/>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676C591D-A11E-433E-39F1-8DB04F42E8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8B59A332-940F-F419-5404-2C8A1A8929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1BEF5B82-6542-66BA-71B6-768F5F209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CBBB0D8-6221-B221-7DC6-C0AFE763F3BA}"/>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82BED4E5-3FED-F0F3-3308-60D9691CE79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6AAA87-2C3B-D304-52B3-4515676CA4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24B8F858-0582-559F-FB7A-B6E9FD7272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90296178-56BB-5060-FA7E-46293E43EC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FD01FAB0-6106-43A0-8532-69BFC4C986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BF941C51-6854-3B99-BB9D-17FF0F6AA0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C26DA37D-D478-D35A-C654-6FB751F9F93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529F618-F560-7E28-34BA-2AFF85FB355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DC1B4EE8-F657-95CA-D5F9-8F13257D68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13C1206D-2B10-1174-9CEA-3E9747A37A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B44531D-8E4F-DCF0-AF2C-61C3B1EF6F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D0C97EBA-FADD-2B44-5741-622672FAB664}"/>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F9C87173-23D9-AD68-6A24-4338BD2A2FB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C7D5918-D52F-433B-1C8E-8FB25E535185}"/>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36EE1681-CD6A-76D1-CAC8-F26CC2268F0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3C37A103-19C2-4C21-78F0-95ED6D75F98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E474FC04-8221-E865-8885-2E00202B39E6}"/>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0CF4ED1-D576-D889-590C-59ECEC247803}"/>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0B0FAED-2048-3E3A-2C54-F71E686037C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D85E58F-55E7-338B-D38A-24AE46B597AA}"/>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17B055-503C-348E-CC06-B801F791AB8A}"/>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21EB4A2-0156-44B2-111D-C1FA39130DD0}"/>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D549413-BBA7-E357-F099-1077C894605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57BB0FD2-2751-6F51-F3B9-DC0B8DC30F2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28670BD-2F17-4B22-263B-57A39753130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A5C26A35-87E8-EB33-AC42-77CFE438381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5C0C9F32-F2CB-42DB-4970-D7EE490F0FC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9353164-AFC8-6CDD-0D8A-10A7FD262F6F}"/>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1237313-9CE1-1BAD-A5F4-5287F8E06C8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9B9D77D-3CD0-0F6D-ED03-F997AB7A7C5B}"/>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35165D5D-F763-F615-263E-0C0ED71A635D}"/>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8007CB1-24BE-D35C-A3CD-5478366D411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305B7154-DEDB-2526-81B6-3F807F91BBA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F9CE000F-1F9E-7D51-273C-1523C3B73B6A}"/>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540F7587-1078-6EDE-211A-46C544E7790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B1B49346-1B85-4D75-2955-0DC08A9C07A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4E78FA15-6D07-0414-3B53-8625FF6924BF}"/>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7D903DD-7605-DD78-DAFB-BCB5041725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C49B9D0-898E-B114-277E-1504DFCB6C1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E838DF64-5806-3DA9-2195-AB48C634525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8837B14-1C3F-2920-A34C-544AB24B2874}"/>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3DAF81F-6C96-A7E9-DBE7-3B2490FD3A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C6E455AB-031A-26AD-337A-7DF6C6ECBE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753EFAA-2480-BFC6-235D-F5D3C4DB2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970559E-5B2A-0474-5D65-57941B1270D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C7D34D9-690A-38F4-0475-7B6A59AB4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1BD7B10A-2B37-B876-15B4-A20E8E688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7E3CEF54-7149-FF82-8E37-ABC5D6B06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F937C7A-CAC7-F4DF-5386-B6FE609C11C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4702891-DF31-923D-27C5-E1BB072DEE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54B0C05-C421-C4F9-AA78-591A2C7158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9084115-B12A-770E-303D-A19B0FEFC6F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D6904140-BBBF-14DA-D161-516437C7709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DEC01839-0FE7-7EE8-0156-7CAD0A9047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6EC5349-B67D-92B7-32FB-A358C53DCA2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10CCFE51-6243-F1E1-95F6-E22C722ABF0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585D0BF-4F94-B3C1-EBFB-2C3FF33B1243}"/>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24DF84AB-F9C9-810D-E4E4-B04E136673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0A579536-F395-8904-13B8-D307C74A12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4F33AB1A-3DA7-24F6-D88D-D1549DE496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776AC91-6F49-4396-198D-2DC1A088B53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E38FD314-4ABD-1445-7DD8-082D84E12F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7936A32-58C8-42C2-0CA1-ACD974DF8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1286148-B750-1B80-9243-E9183E29D2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19E536B-7789-6C80-4955-CD829F1E1EA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6F78F02-35B8-DB9E-0A20-DB796CDAB1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C7D494D-E3D2-8AD5-D82B-363FDF7DA8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7991343-7BAE-1647-93E4-1AADBEDEC7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FDE1CE87-4442-4E82-7853-B9B9E54616AF}"/>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BB8FF2D7-C122-4C44-DFA7-B594B0DCF0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2D2ECCC-D3C3-0E1D-D296-5522ABEA1A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33D0C24-B82D-BC47-91DE-4A3C77ED70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C2C8C1D-C8DD-E099-F6EF-E5444587BB4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FAB39C2-FA44-C29D-5739-CE594C2C5E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101AEB12-AF72-5827-F09C-2EFBAC1964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977C585-E693-FD2C-60A3-09A4A7AADD8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98DCD9B-2E68-27D1-600F-E50C43CF1173}"/>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A32FD716-EB5D-80AE-EE04-60A4EEA1E6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01B15E29-069A-5215-4467-0D18C46DF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A321DA5-708A-AB1C-7B3B-30CBC192CB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A9CD6BDD-15F8-594D-429C-1B4992AAC5A4}"/>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71F3BC1-EF88-9592-97D3-CC6ADB6C0F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7F84DDA9-E7F1-2ACB-AF3E-DC1EA06F59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77EB0B1-7AD0-2C0C-F7AD-9B1392DAD66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C51F4AA2-3988-EA81-C1A9-65CAF548B115}"/>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E95209B-FCF4-DDEE-AD42-2F27D2258C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C49FA292-C5FB-5244-73B0-166CDC413A1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EC270D-EC64-0F88-57B9-9991EB6BDF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2784BA9-EA6A-18E1-7A6A-6B8C03755267}"/>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5C5ABE80-F7AE-B259-B5E0-D050513820D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BCF47B1D-8796-CDDB-5278-292BE7E4A1C3}"/>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3A9ECA4-0FD1-B459-7831-3BC053F87C60}"/>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1D49AD1-F83B-F0F5-4A04-A10F50E5430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DD6F86B1-B73B-4B52-33CE-33A73973DC1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FED4AC2-AE17-5F31-9AC2-AA74A7DA09E8}"/>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C17BE11D-04E1-08CA-7A39-9D71642C9272}"/>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8754AB69-9A66-9ED9-8872-5A963C716D37}"/>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2F2758B-2F50-E4BA-9C05-0965BBBC09D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FAD6B660-75E9-983C-1EE3-AA360DDF289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798D1F8E-890C-B27C-A57B-6953E756E012}"/>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21D02CA-53A6-E1F0-B1A2-0371975FEF6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8DBDB077-3663-C5DF-BBFA-9E3381883BEF}"/>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BB4242A-CBCF-3592-6280-90B344B7098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51D2E5E-DCE2-4CFB-6369-B4DB197A774D}"/>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E64408F-D495-C389-E958-4BA8D6AB3384}"/>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F7BB266-8BD0-F63B-4DD0-BA34E365B98C}"/>
              </a:ext>
            </a:extLst>
          </p:cNvPr>
          <p:cNvSpPr txBox="1"/>
          <p:nvPr/>
        </p:nvSpPr>
        <p:spPr>
          <a:xfrm>
            <a:off x="6832561" y="2385299"/>
            <a:ext cx="3630276" cy="2587311"/>
          </a:xfrm>
          <a:prstGeom prst="rect">
            <a:avLst/>
          </a:prstGeom>
          <a:noFill/>
        </p:spPr>
        <p:txBody>
          <a:bodyPr wrap="square" rtlCol="0">
            <a:spAutoFit/>
          </a:bodyPr>
          <a:lstStyle/>
          <a:p>
            <a:pPr algn="ctr">
              <a:lnSpc>
                <a:spcPts val="4000"/>
              </a:lnSpc>
            </a:pPr>
            <a:r>
              <a:rPr lang="en-US" sz="2000" dirty="0">
                <a:solidFill>
                  <a:schemeClr val="tx1"/>
                </a:solidFill>
              </a:rPr>
              <a:t>Everyone has a new service account named IOT-PROJECT created and has granted it roles for Pub/Sub &amp; </a:t>
            </a:r>
            <a:r>
              <a:rPr lang="en-US" sz="2000" dirty="0" err="1">
                <a:solidFill>
                  <a:schemeClr val="tx1"/>
                </a:solidFill>
              </a:rPr>
              <a:t>BigQuery</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6B60B4F-1AE8-DA17-4E74-465B63732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56009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0000"/>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5140382"/>
          </a:xfrm>
          <a:prstGeom prst="rect">
            <a:avLst/>
          </a:prstGeom>
          <a:noFill/>
        </p:spPr>
        <p:txBody>
          <a:bodyPr wrap="square" rtlCol="0">
            <a:spAutoFit/>
          </a:bodyPr>
          <a:lstStyle/>
          <a:p>
            <a:pPr>
              <a:lnSpc>
                <a:spcPts val="4000"/>
              </a:lnSpc>
            </a:pPr>
            <a:r>
              <a:rPr lang="en-US" sz="2000" b="1" u="sng" dirty="0">
                <a:latin typeface="+mn-lt"/>
              </a:rPr>
              <a:t>STEP 5:  GET API CREDENTIALS</a:t>
            </a:r>
          </a:p>
          <a:p>
            <a:pPr>
              <a:lnSpc>
                <a:spcPts val="4000"/>
              </a:lnSpc>
            </a:pPr>
            <a:endParaRPr lang="en-US" sz="2000" dirty="0">
              <a:latin typeface="+mn-lt"/>
            </a:endParaRPr>
          </a:p>
          <a:p>
            <a:pPr marL="457200" indent="-457200">
              <a:lnSpc>
                <a:spcPts val="4000"/>
              </a:lnSpc>
              <a:buFont typeface="+mj-lt"/>
              <a:buAutoNum type="arabicPeriod"/>
            </a:pPr>
            <a:r>
              <a:rPr lang="en-US" sz="1600" dirty="0">
                <a:latin typeface="+mn-lt"/>
              </a:rPr>
              <a:t>While on the service accounts page, </a:t>
            </a:r>
            <a:r>
              <a:rPr lang="en-US" sz="1600" kern="100" dirty="0">
                <a:effectLst/>
                <a:latin typeface="+mn-lt"/>
                <a:ea typeface="Calibri" panose="020F0502020204030204" pitchFamily="34" charset="0"/>
                <a:cs typeface="Times New Roman" panose="02020603050405020304" pitchFamily="18" charset="0"/>
              </a:rPr>
              <a:t>Click your newly created service account to open it’s details page:</a:t>
            </a:r>
          </a:p>
          <a:p>
            <a:pPr marL="457200" indent="-457200">
              <a:lnSpc>
                <a:spcPts val="4000"/>
              </a:lnSpc>
              <a:buFont typeface="+mj-lt"/>
              <a:buAutoNum type="arabicPeriod"/>
            </a:pPr>
            <a:endParaRPr lang="en-US" sz="1600" kern="100" dirty="0">
              <a:solidFill>
                <a:srgbClr val="202124"/>
              </a:solidFill>
              <a:latin typeface="+mn-lt"/>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1600" kern="100" dirty="0">
                <a:solidFill>
                  <a:srgbClr val="202124"/>
                </a:solidFill>
                <a:effectLst/>
                <a:latin typeface="+mn-lt"/>
                <a:ea typeface="Calibri" panose="020F0502020204030204" pitchFamily="34" charset="0"/>
                <a:cs typeface="Times New Roman" panose="02020603050405020304" pitchFamily="18" charset="0"/>
              </a:rPr>
              <a:t>On the Service Account details page, click the ‘KEYS’ tab, and then click the   	      button, and select the ‘Create new key’ option</a:t>
            </a:r>
            <a:r>
              <a:rPr lang="en-US" sz="2000" kern="100" dirty="0">
                <a:solidFill>
                  <a:srgbClr val="202124"/>
                </a:solidFill>
                <a:effectLst/>
                <a:latin typeface="+mn-lt"/>
                <a:ea typeface="Calibri" panose="020F0502020204030204" pitchFamily="34" charset="0"/>
                <a:cs typeface="Times New Roman" panose="02020603050405020304" pitchFamily="18" charset="0"/>
              </a:rPr>
              <a:t>.</a:t>
            </a:r>
            <a:endParaRPr lang="en-US" sz="1600" kern="100" dirty="0">
              <a:solidFill>
                <a:srgbClr val="202124"/>
              </a:solidFill>
              <a:effectLst/>
              <a:latin typeface="+mn-lt"/>
              <a:ea typeface="Calibri" panose="020F050202020403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5758AEBD-96CC-32B2-FC48-DAEADBC398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9425" y="1907228"/>
            <a:ext cx="3940733" cy="84119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4F3ECAA-2485-2751-06A6-B9D0F099FE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3079" y="3823032"/>
            <a:ext cx="4001026" cy="2192015"/>
          </a:xfrm>
          <a:prstGeom prst="rect">
            <a:avLst/>
          </a:prstGeom>
        </p:spPr>
      </p:pic>
      <p:pic>
        <p:nvPicPr>
          <p:cNvPr id="10" name="Picture 9">
            <a:extLst>
              <a:ext uri="{FF2B5EF4-FFF2-40B4-BE49-F238E27FC236}">
                <a16:creationId xmlns:a16="http://schemas.microsoft.com/office/drawing/2014/main" id="{A24A09BD-9DF2-BE92-A0D7-F2DCF51F9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sp>
        <p:nvSpPr>
          <p:cNvPr id="11" name="Arrow: Left 10">
            <a:extLst>
              <a:ext uri="{FF2B5EF4-FFF2-40B4-BE49-F238E27FC236}">
                <a16:creationId xmlns:a16="http://schemas.microsoft.com/office/drawing/2014/main" id="{94201326-BEEE-5F6C-1E72-610AE2F36922}"/>
              </a:ext>
            </a:extLst>
          </p:cNvPr>
          <p:cNvSpPr/>
          <p:nvPr/>
        </p:nvSpPr>
        <p:spPr>
          <a:xfrm>
            <a:off x="8536130" y="25622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AACEDEC7-E5E0-1FED-4221-99AC2751F059}"/>
              </a:ext>
            </a:extLst>
          </p:cNvPr>
          <p:cNvSpPr/>
          <p:nvPr/>
        </p:nvSpPr>
        <p:spPr>
          <a:xfrm>
            <a:off x="9349757" y="43199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505835-3582-9EBB-5B0B-5B350FFBB5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3797" y="5534993"/>
            <a:ext cx="1002725" cy="338640"/>
          </a:xfrm>
          <a:prstGeom prst="rect">
            <a:avLst/>
          </a:prstGeom>
        </p:spPr>
      </p:pic>
      <p:sp>
        <p:nvSpPr>
          <p:cNvPr id="15" name="Arrow: Left 14">
            <a:extLst>
              <a:ext uri="{FF2B5EF4-FFF2-40B4-BE49-F238E27FC236}">
                <a16:creationId xmlns:a16="http://schemas.microsoft.com/office/drawing/2014/main" id="{2C3454B4-4BFF-92E8-EBEE-A58CC7939710}"/>
              </a:ext>
            </a:extLst>
          </p:cNvPr>
          <p:cNvSpPr/>
          <p:nvPr/>
        </p:nvSpPr>
        <p:spPr>
          <a:xfrm>
            <a:off x="8532337" y="543377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776F7D88-C1E1-6531-C51F-8EAAB3C482A6}"/>
              </a:ext>
            </a:extLst>
          </p:cNvPr>
          <p:cNvSpPr/>
          <p:nvPr/>
        </p:nvSpPr>
        <p:spPr>
          <a:xfrm>
            <a:off x="8635382" y="560286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132740F0-D180-DF19-CCD6-6ED35E3E714C}"/>
              </a:ext>
            </a:extLst>
          </p:cNvPr>
          <p:cNvSpPr/>
          <p:nvPr/>
        </p:nvSpPr>
        <p:spPr>
          <a:xfrm>
            <a:off x="9072749" y="25381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5E8B3E84-AA03-621F-408C-16C2207BC6EF}"/>
              </a:ext>
            </a:extLst>
          </p:cNvPr>
          <p:cNvSpPr/>
          <p:nvPr/>
        </p:nvSpPr>
        <p:spPr>
          <a:xfrm>
            <a:off x="9897128" y="429587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907B8E60-6140-696C-922A-F1B7B1A9EA8E}"/>
              </a:ext>
            </a:extLst>
          </p:cNvPr>
          <p:cNvSpPr/>
          <p:nvPr/>
        </p:nvSpPr>
        <p:spPr>
          <a:xfrm>
            <a:off x="9098746" y="54001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0" name="Flowchart: Connector 19">
            <a:extLst>
              <a:ext uri="{FF2B5EF4-FFF2-40B4-BE49-F238E27FC236}">
                <a16:creationId xmlns:a16="http://schemas.microsoft.com/office/drawing/2014/main" id="{65E2B989-2F50-D574-218F-F71B73B7B590}"/>
              </a:ext>
            </a:extLst>
          </p:cNvPr>
          <p:cNvSpPr/>
          <p:nvPr/>
        </p:nvSpPr>
        <p:spPr>
          <a:xfrm>
            <a:off x="9234502" y="55820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3268322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5139869"/>
          </a:xfrm>
          <a:prstGeom prst="rect">
            <a:avLst/>
          </a:prstGeom>
          <a:noFill/>
        </p:spPr>
        <p:txBody>
          <a:bodyPr wrap="square" rtlCol="0">
            <a:spAutoFit/>
          </a:bodyPr>
          <a:lstStyle/>
          <a:p>
            <a:pPr>
              <a:lnSpc>
                <a:spcPts val="4000"/>
              </a:lnSpc>
            </a:pPr>
            <a:r>
              <a:rPr lang="en-US" sz="2000" b="1" u="sng" dirty="0"/>
              <a:t>STEP 5:  GET API CREDENTIALS</a:t>
            </a:r>
          </a:p>
          <a:p>
            <a:pPr marL="342900" indent="-342900">
              <a:lnSpc>
                <a:spcPts val="4000"/>
              </a:lnSpc>
              <a:buFont typeface="+mj-lt"/>
              <a:buAutoNum type="arabicPeriod"/>
            </a:pPr>
            <a:r>
              <a:rPr lang="en-US" sz="1600" dirty="0"/>
              <a:t>Select JSON for the key type and then click the               button </a:t>
            </a:r>
          </a:p>
          <a:p>
            <a:pPr marL="342900" indent="-342900">
              <a:lnSpc>
                <a:spcPts val="4000"/>
              </a:lnSpc>
              <a:buFont typeface="+mj-lt"/>
              <a:buAutoNum type="arabicPeriod"/>
            </a:pPr>
            <a:r>
              <a:rPr lang="en-US" sz="1600" dirty="0"/>
              <a:t>A new public/private key pair is generated and the private key file is downloaded to your computer. Save it to a USB thumb drive with the name </a:t>
            </a:r>
            <a:r>
              <a:rPr lang="en-US" dirty="0" err="1">
                <a:latin typeface="Courier New" panose="02070309020205020404" pitchFamily="49" charset="0"/>
                <a:cs typeface="Courier New" panose="02070309020205020404" pitchFamily="49" charset="0"/>
              </a:rPr>
              <a:t>credentials.json</a:t>
            </a:r>
            <a:endParaRPr lang="en-US" sz="1600" dirty="0"/>
          </a:p>
          <a:p>
            <a:pPr marL="342900" indent="-342900">
              <a:lnSpc>
                <a:spcPts val="4000"/>
              </a:lnSpc>
              <a:buFont typeface="+mj-lt"/>
              <a:buAutoNum type="arabicPeriod"/>
            </a:pPr>
            <a:r>
              <a:rPr lang="en-US" sz="1600" dirty="0"/>
              <a:t>Swap your thumb drive over to the pi and copy the file to:</a:t>
            </a:r>
          </a:p>
          <a:p>
            <a:pPr algn="ctr">
              <a:lnSpc>
                <a:spcPts val="4000"/>
              </a:lnSpc>
            </a:pPr>
            <a:r>
              <a:rPr lang="en-US" sz="1200" dirty="0">
                <a:latin typeface="Courier New" panose="02070309020205020404" pitchFamily="49" charset="0"/>
                <a:cs typeface="Courier New" panose="02070309020205020404" pitchFamily="49" charset="0"/>
              </a:rPr>
              <a:t>/home/pi/</a:t>
            </a:r>
            <a:r>
              <a:rPr lang="en-US" sz="1200" dirty="0" err="1">
                <a:latin typeface="Courier New" panose="02070309020205020404" pitchFamily="49" charset="0"/>
                <a:cs typeface="Courier New" panose="02070309020205020404" pitchFamily="49" charset="0"/>
              </a:rPr>
              <a:t>iot</a:t>
            </a:r>
            <a:r>
              <a:rPr lang="en-US" sz="1200" dirty="0">
                <a:latin typeface="Courier New" panose="02070309020205020404" pitchFamily="49" charset="0"/>
                <a:cs typeface="Courier New" panose="02070309020205020404" pitchFamily="49" charset="0"/>
              </a:rPr>
              <a:t>-cloud-workshop/</a:t>
            </a:r>
            <a:r>
              <a:rPr lang="en-US" sz="1200" dirty="0" err="1">
                <a:latin typeface="Courier New" panose="02070309020205020404" pitchFamily="49" charset="0"/>
                <a:cs typeface="Courier New" panose="02070309020205020404" pitchFamily="49" charset="0"/>
              </a:rPr>
              <a:t>credentials.json</a:t>
            </a:r>
            <a:endParaRPr lang="en-US" sz="12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A2D6C78A-CA74-A58B-7858-774D5ADCFE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1599" y="669209"/>
            <a:ext cx="1889730" cy="400733"/>
          </a:xfrm>
          <a:prstGeom prst="rect">
            <a:avLst/>
          </a:prstGeom>
        </p:spPr>
      </p:pic>
      <p:pic>
        <p:nvPicPr>
          <p:cNvPr id="5" name="Picture 4">
            <a:hlinkClick r:id="rId7"/>
            <a:extLst>
              <a:ext uri="{FF2B5EF4-FFF2-40B4-BE49-F238E27FC236}">
                <a16:creationId xmlns:a16="http://schemas.microsoft.com/office/drawing/2014/main" id="{FE771EB7-071F-7593-F615-1BC9CAD061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2957" y="5604581"/>
            <a:ext cx="1397169" cy="519326"/>
          </a:xfrm>
          <a:prstGeom prst="rect">
            <a:avLst/>
          </a:prstGeom>
        </p:spPr>
      </p:pic>
      <p:sp>
        <p:nvSpPr>
          <p:cNvPr id="8" name="TextBox 7">
            <a:extLst>
              <a:ext uri="{FF2B5EF4-FFF2-40B4-BE49-F238E27FC236}">
                <a16:creationId xmlns:a16="http://schemas.microsoft.com/office/drawing/2014/main" id="{A2495912-8F37-F5E5-3C62-546DBFCFC3C3}"/>
              </a:ext>
            </a:extLst>
          </p:cNvPr>
          <p:cNvSpPr txBox="1"/>
          <p:nvPr/>
        </p:nvSpPr>
        <p:spPr>
          <a:xfrm>
            <a:off x="8828253" y="6073972"/>
            <a:ext cx="2045395" cy="230832"/>
          </a:xfrm>
          <a:prstGeom prst="rect">
            <a:avLst/>
          </a:prstGeom>
          <a:noFill/>
        </p:spPr>
        <p:txBody>
          <a:bodyPr wrap="square" rtlCol="0">
            <a:spAutoFit/>
          </a:bodyPr>
          <a:lstStyle/>
          <a:p>
            <a:pPr algn="ctr"/>
            <a:r>
              <a:rPr lang="en-US" sz="900" dirty="0"/>
              <a:t>What is a JSON file</a:t>
            </a:r>
          </a:p>
        </p:txBody>
      </p:sp>
      <p:pic>
        <p:nvPicPr>
          <p:cNvPr id="12" name="Picture 11">
            <a:extLst>
              <a:ext uri="{FF2B5EF4-FFF2-40B4-BE49-F238E27FC236}">
                <a16:creationId xmlns:a16="http://schemas.microsoft.com/office/drawing/2014/main" id="{AE32CEDD-E01E-281A-850A-E3B612DE93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0078" y="1638698"/>
            <a:ext cx="2391913" cy="1501698"/>
          </a:xfrm>
          <a:prstGeom prst="rect">
            <a:avLst/>
          </a:prstGeom>
        </p:spPr>
      </p:pic>
      <p:sp>
        <p:nvSpPr>
          <p:cNvPr id="13" name="Arrow: Left 12">
            <a:extLst>
              <a:ext uri="{FF2B5EF4-FFF2-40B4-BE49-F238E27FC236}">
                <a16:creationId xmlns:a16="http://schemas.microsoft.com/office/drawing/2014/main" id="{703A7366-8680-BA98-38BC-7B6210844B3C}"/>
              </a:ext>
            </a:extLst>
          </p:cNvPr>
          <p:cNvSpPr/>
          <p:nvPr/>
        </p:nvSpPr>
        <p:spPr>
          <a:xfrm>
            <a:off x="7528814" y="23300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286D6092-7274-999A-3044-AE091D5EE704}"/>
              </a:ext>
            </a:extLst>
          </p:cNvPr>
          <p:cNvSpPr/>
          <p:nvPr/>
        </p:nvSpPr>
        <p:spPr>
          <a:xfrm>
            <a:off x="9455292" y="30042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4B10DDC-F908-ADA1-D903-F19DED6C85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07145" y="2484082"/>
            <a:ext cx="812843" cy="287732"/>
          </a:xfrm>
          <a:prstGeom prst="rect">
            <a:avLst/>
          </a:prstGeom>
        </p:spPr>
      </p:pic>
      <p:sp>
        <p:nvSpPr>
          <p:cNvPr id="17" name="Flowchart: Connector 16">
            <a:extLst>
              <a:ext uri="{FF2B5EF4-FFF2-40B4-BE49-F238E27FC236}">
                <a16:creationId xmlns:a16="http://schemas.microsoft.com/office/drawing/2014/main" id="{0EF34133-EFFF-06AF-9529-982069DF3F98}"/>
              </a:ext>
            </a:extLst>
          </p:cNvPr>
          <p:cNvSpPr/>
          <p:nvPr/>
        </p:nvSpPr>
        <p:spPr>
          <a:xfrm>
            <a:off x="8098924" y="23060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DBD8267E-A73E-2832-FA3D-7219ED78C991}"/>
              </a:ext>
            </a:extLst>
          </p:cNvPr>
          <p:cNvSpPr/>
          <p:nvPr/>
        </p:nvSpPr>
        <p:spPr>
          <a:xfrm>
            <a:off x="10042979" y="298778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50618040-FA05-58CD-455B-B298EAA62451}"/>
              </a:ext>
            </a:extLst>
          </p:cNvPr>
          <p:cNvSpPr/>
          <p:nvPr/>
        </p:nvSpPr>
        <p:spPr>
          <a:xfrm>
            <a:off x="9691542" y="57043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pic>
        <p:nvPicPr>
          <p:cNvPr id="22" name="Picture 21">
            <a:extLst>
              <a:ext uri="{FF2B5EF4-FFF2-40B4-BE49-F238E27FC236}">
                <a16:creationId xmlns:a16="http://schemas.microsoft.com/office/drawing/2014/main" id="{6500EF66-751D-1486-9F1F-511640C141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401" y="4002324"/>
            <a:ext cx="3669267" cy="943835"/>
          </a:xfrm>
          <a:prstGeom prst="rect">
            <a:avLst/>
          </a:prstGeom>
        </p:spPr>
      </p:pic>
    </p:spTree>
    <p:extLst>
      <p:ext uri="{BB962C8B-B14F-4D97-AF65-F5344CB8AC3E}">
        <p14:creationId xmlns:p14="http://schemas.microsoft.com/office/powerpoint/2010/main" val="2629599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AEDDB92F-5CC7-FF41-A4CC-5ECC4528E2F5}"/>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23A2C57-92AA-F81F-754B-D42EC415CC19}"/>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01109B3D-FC29-5C13-9A35-A9D33A08572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0D3AFAC5-CC4A-D9F2-3044-EA49A512BA7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3DF93593-6411-4E69-A20D-06F685B8668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65AA2FD5-4E8D-FB8F-37DB-9F21544D724C}"/>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89E3AD-58E3-1FA2-0A0C-1388410FE783}"/>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8175208-5576-DF6A-7D51-36805464AE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6D38143-5087-F973-287C-748350C2BC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76095501-706F-0B2E-139F-9CA03FBFA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D07948A-D748-15C5-8607-89282351D18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C57711C-F660-C54B-F156-D6690624A0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5CE35B64-18E5-F62C-4063-122F8C48F0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5F61855-D617-87C6-B250-AF29D8157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B3FE90A0-893F-DF2E-2610-2E91629504E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BC0D8ED3-6225-A4F4-90B1-96D79FA5B43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6B7ABB49-9132-81CD-4B14-192CC64DC8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39F5AB-5785-6643-6AD3-C6CA6C14C5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3DFDC1E2-062E-F1AD-CE37-9C4D49AF5F75}"/>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BE321AA1-FA81-0459-DCCE-42DF6241701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282F6281-7844-2430-9BD2-6B3F177CBA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4A0D2B00-ED89-DE26-F0B0-72CDADF2E6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B26646C-C0EF-D724-5158-3A2BF52F79F9}"/>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431C8B1-8676-AA50-957D-F5C701FAFB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4052EBA6-7815-EE2A-B9F3-D1999A08174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9BB7B960-AD64-3D01-A4D5-B847A519AE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C3E04895-17F2-0FB6-DE71-90BDAB3BB71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9BE747A-6D9E-2CFA-15D0-BAC9BC7658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760551-9B49-2A62-80B1-E8C6A4CF5C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B30D5DC8-0603-DD16-F46E-720A13683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33F36296-DCE1-423A-1990-C733ED77CE3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C4D737EA-32EB-CB13-789B-85D8027422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BF12F1A2-DF7C-3372-3F63-2CAB666089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9CD4241-730A-9AFB-6832-4A7A0FCED1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5464958A-DCB8-A3AA-2C06-73404F2DB5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0FB8FF53-83D8-04E2-B7A1-382E0CD736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75ADBB0-B692-525F-FDD4-934755F337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BBAD2D6A-BF0D-66D3-6781-F92F67A623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C9B7BDB-4878-5F17-2ECB-A0D202B6944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ED0A75B-E569-6934-1133-0E147F78DA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63509D54-A0B4-E0CD-9CB7-3C53ADFDFE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C1EC759-F26D-FC5C-74CE-CBD483585D7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129E65D-C634-AE63-6964-911DC4256E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78C39147-1E92-031B-895F-E4D02396C9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01B9939-D679-D221-6B6A-775D59115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993AA942-6769-3964-FB33-BAD2E89FEB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D2E1108-1CBB-032A-7C3C-DDB57F75C14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DFE385A-7802-B0A8-708E-0FE0B6C95D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C29DE13F-3660-1DB5-6D4A-0765AF2246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387DBE5B-AC48-1771-7E00-DC8AF170D3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A47EB85E-0755-25DB-7518-440B08AEF2B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8CE8676-A470-50B0-0405-3F0CADA30BE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FC2587B6-0637-A187-72BE-0A0200FF125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065293D0-3F0F-CFAA-F4AA-85499CDAB1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DC06DD31-2FED-AAD2-E6E9-D234AEC95508}"/>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B2994437-8387-4B1F-9716-AAD593FDFD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714CC0BB-C074-B65E-AFA5-20031A10CA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D9C94245-F29B-0EA6-D5A3-5EA5FDE7125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7C9759-8954-97B6-28B9-189B235FD6BF}"/>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9C170B02-89E9-784D-8BFD-71FBFA74E1D4}"/>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ECC9C1E6-9224-EDEC-8076-4DD8B259240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4628EA0-EA52-B3D5-EFCE-6AD253290951}"/>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0C1E09F1-2123-8C13-7024-DFBEFAD0C27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209F38CD-F88D-1BD6-370A-B1E792C1232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1A79E4A-5C3D-3EDF-F6EE-28A76BF5CAB9}"/>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F26395C-EA30-FF87-A637-5A16024BEAF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9E9C1EC-5102-E8BC-69EA-FB41158B03D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1CD2567-9B63-8A22-BD91-5BDA441BB991}"/>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C619D43-2803-6306-CD79-8DF2A28D0FCC}"/>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7559AF5-79A2-2973-FF4F-076C019A503A}"/>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346450E9-00E8-DCC2-81E4-9CAC92014838}"/>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421E220-721D-C3DC-A26B-7A02936CF359}"/>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0501B16-681B-A6FA-4A6F-446269CF558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08CB36-45FF-4519-FC76-85AEEB2C56E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32B710-6359-DA65-AE5C-FC6F216C5D4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A0D3CDE-3E32-6F8E-C71E-3626CD5E7B3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1A9274E-1FC9-B52B-CAB6-17626C97246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17497106-15F5-B167-D9AE-2EC773F8BFC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0AAF10F-5DBB-C3E0-6C88-A27A52FB738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708AF32-100E-DE7A-C7D2-3E66138F699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4529FB78-54AE-52F8-5EE2-8A7C140C16C5}"/>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2D1424-E43B-D207-B89B-273059DEF2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6144F6E3-5764-8E41-096C-07C47AA245E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5485FB0-DFDC-03B6-688B-BF8279A66AD9}"/>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CB94440A-1194-7326-18C9-23B40CCEB7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D31EFCE5-BBB9-6120-F6E3-A0428E6F75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3442AB8-33A0-42B9-55FE-48F8AEB48A2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278029-6010-A7AE-B52F-42705B8E737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BF55674F-E109-1414-18CD-4CBEDCE05A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C174C3C-935B-EB1B-AB03-B32A573B250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F830EAC-5705-54A3-D7B3-0FFDAD5443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E6F8E787-9218-3946-FF7B-35CADC210456}"/>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C05B3E35-7CAA-6EDA-FBF6-813D9473B6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62E2E30-7603-436C-B228-FB21895E2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AEDF74C3-CCE4-E1B2-8D31-C1CA913225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7FF5096E-ACD7-A8E7-F3F0-A3405E7CD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FC1D0794-63C5-3D8D-CAD1-431BB2BD65C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F7A37DFF-8AA0-806B-23B9-B3926B917E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49607CC-A1D6-42FA-ACB3-84E5CD835EE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128E93F4-DBA9-C023-9E18-5DF8CB9C161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3FD320A-6F37-7EA9-3D6E-320DE4740A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6314FBA-0119-C479-47CC-B8872BD909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B5448AB-2C57-3760-2510-76C2B399B2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946E250-D257-AE28-01FF-BF7FA717354B}"/>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EEA1353-EF2A-00A5-6365-70D540795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B76DAA7-3A69-EFF5-E5C6-82B3A8429ED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7B1A5CC6-B79C-3684-6FDD-45578633E0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1670CF6C-9C4C-FD2E-2DE5-165A025BCDDE}"/>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BFC5FA-833A-BD04-A919-1294FC0DDC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99FD630-0DA1-7AFA-DD39-9E45EC868A4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B4E1CA-CFA0-31C7-02B3-5F84E5F03E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BC63A0FE-3598-8872-A2CD-B94AB8D0DFFA}"/>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377B0A5D-CDEA-9BDA-6247-E638B692C1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D7E6AE4-1BEE-463E-B67D-4D3483230F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43C6D908-9DCA-415A-3AC9-9B0ED160EB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84B7F8-763E-4835-4DEA-830F37C7EEE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05CC593-A825-D2B8-9D46-53E23974FA9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77A2B2A-16C0-510C-5DF0-512E8D108C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75826566-AFCB-24EE-6E08-BF85F782916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8175A9F-4DE8-89D6-ED5E-AC833816D12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D4CBF4E-68EA-2FED-AB57-EE56A315AA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65DDC7C8-C0D5-9712-5412-72078621976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4336127D-6DAA-7572-5864-F99BF363A8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A153379-7592-A1BB-0542-52187E423919}"/>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229901D-9172-68F7-C815-27582E3E2C5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05959C9-DDA1-02DC-D062-74309E2989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45301BD4-4C4A-0757-2530-30A2D4F056C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913EB68-B01A-B03A-6C9A-74A3F377ED1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4C6DC1F-9F58-CAD1-9C1E-C6258C6D6C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65B8B3-13D0-5543-F27A-5B62A5E378C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E5E88C24-902D-2CDB-5EE3-7B05CFD516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0F1936C-6D28-E16C-7464-6E51F156211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F1E3C02-78FB-678A-11B7-62AE45FF50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49FDDC2-FAA6-F57F-001C-F27DF0CE8D7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3985653-4CD1-F875-53AE-F64DAA7FEB1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FF96E77-1A5F-5054-2DCE-90BBA835B5B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E4FDB76-C757-20D5-F5B6-F199703903A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CF8F3E8-4FC6-8914-C24F-967AF2B35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719A95CE-3998-3D6A-ADC8-0480CB24D40D}"/>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6D55FE3-3541-0C22-10B9-EE3FA9ACA42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2E3BF5F-6EBA-4474-C4E7-9EA4CA7E801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E4721308-18CF-2C72-335F-DDC0DEA74C6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082658B-63C6-33B7-19F5-5D99F00322F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A7FE4AB-BF8C-5EE9-F5EF-4E544CA3CA94}"/>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CFF567E-5590-B47D-3077-8A79DF65AF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932B62F-984D-71EA-795C-F5B6764C81F5}"/>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40530BB8-FCF2-7D4B-A782-BC012A7D810A}"/>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37768AF-8AE8-C276-D890-C3540CE76742}"/>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E476CC6-6E8C-2893-E95C-962BA4AB4CB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BAD6535-A759-AE8F-EC04-D3C5ADBA0FF5}"/>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E534483-B549-E669-0ED4-4BACB177AF4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76067109-743D-A8CA-17E0-C8E540BD356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250E6AF-F71F-5C80-93AE-309E58A38C79}"/>
              </a:ext>
            </a:extLst>
          </p:cNvPr>
          <p:cNvSpPr txBox="1"/>
          <p:nvPr/>
        </p:nvSpPr>
        <p:spPr>
          <a:xfrm>
            <a:off x="6832561" y="2385299"/>
            <a:ext cx="3630276" cy="2587311"/>
          </a:xfrm>
          <a:prstGeom prst="rect">
            <a:avLst/>
          </a:prstGeom>
          <a:noFill/>
        </p:spPr>
        <p:txBody>
          <a:bodyPr wrap="square" rtlCol="0">
            <a:spAutoFit/>
          </a:bodyPr>
          <a:lstStyle/>
          <a:p>
            <a:pPr algn="ctr">
              <a:lnSpc>
                <a:spcPts val="4000"/>
              </a:lnSpc>
            </a:pPr>
            <a:r>
              <a:rPr lang="en-US" sz="2000" dirty="0">
                <a:solidFill>
                  <a:schemeClr val="tx1"/>
                </a:solidFill>
              </a:rPr>
              <a:t>Everyone has the </a:t>
            </a:r>
            <a:r>
              <a:rPr lang="en-US" sz="2000" dirty="0" err="1">
                <a:solidFill>
                  <a:schemeClr val="tx1"/>
                </a:solidFill>
                <a:latin typeface="Courier New" panose="02070309020205020404" pitchFamily="49" charset="0"/>
                <a:cs typeface="Courier New" panose="02070309020205020404" pitchFamily="49" charset="0"/>
              </a:rPr>
              <a:t>credentials.json</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rPr>
              <a:t>file saved locally in the </a:t>
            </a:r>
            <a:r>
              <a:rPr lang="en-US" sz="2000" dirty="0" err="1">
                <a:solidFill>
                  <a:schemeClr val="tx1"/>
                </a:solidFill>
                <a:latin typeface="Courier New" panose="02070309020205020404" pitchFamily="49" charset="0"/>
                <a:cs typeface="Courier New" panose="02070309020205020404" pitchFamily="49" charset="0"/>
              </a:rPr>
              <a:t>iot</a:t>
            </a:r>
            <a:r>
              <a:rPr lang="en-US" sz="2000" dirty="0">
                <a:solidFill>
                  <a:schemeClr val="tx1"/>
                </a:solidFill>
                <a:latin typeface="Courier New" panose="02070309020205020404" pitchFamily="49" charset="0"/>
                <a:cs typeface="Courier New" panose="02070309020205020404" pitchFamily="49" charset="0"/>
              </a:rPr>
              <a:t>-cloud-workshop</a:t>
            </a:r>
            <a:r>
              <a:rPr lang="en-US" sz="2000" dirty="0">
                <a:solidFill>
                  <a:schemeClr val="tx1"/>
                </a:solidFill>
              </a:rPr>
              <a:t> folder on their Raspberry Pi</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155AEF7-97F8-078F-0FFC-D7796A4BE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486990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26194"/>
          </a:xfrm>
          <a:prstGeom prst="rect">
            <a:avLst/>
          </a:prstGeom>
          <a:noFill/>
        </p:spPr>
        <p:txBody>
          <a:bodyPr wrap="square" rtlCol="0">
            <a:spAutoFit/>
          </a:bodyPr>
          <a:lstStyle/>
          <a:p>
            <a:pPr>
              <a:lnSpc>
                <a:spcPts val="4000"/>
              </a:lnSpc>
            </a:pPr>
            <a:r>
              <a:rPr lang="en-US" sz="2000" b="1" u="sng" dirty="0"/>
              <a:t>STEP 6:  BIGQUERY TABLE</a:t>
            </a:r>
          </a:p>
          <a:p>
            <a:pPr>
              <a:lnSpc>
                <a:spcPts val="4000"/>
              </a:lnSpc>
            </a:pPr>
            <a:endParaRPr lang="en-US" sz="2000" dirty="0"/>
          </a:p>
          <a:p>
            <a:pPr>
              <a:lnSpc>
                <a:spcPts val="4000"/>
              </a:lnSpc>
            </a:pPr>
            <a:r>
              <a:rPr lang="en-US" sz="2000" dirty="0"/>
              <a:t>From the service navigation menu, choose </a:t>
            </a:r>
            <a:r>
              <a:rPr lang="en-US" sz="2000" dirty="0" err="1"/>
              <a:t>BigQuery</a:t>
            </a:r>
            <a:r>
              <a:rPr lang="en-US" sz="2000" dirty="0"/>
              <a:t> | </a:t>
            </a:r>
            <a:r>
              <a:rPr lang="en-US" sz="2000" dirty="0" err="1"/>
              <a:t>BigQuery</a:t>
            </a:r>
            <a:r>
              <a:rPr lang="en-US" sz="2000" dirty="0"/>
              <a:t> Studio – click the 3 dots to the left of your project name in the explorer pane and select ‘Create dataset’</a:t>
            </a:r>
          </a:p>
          <a:p>
            <a:pPr>
              <a:lnSpc>
                <a:spcPts val="4000"/>
              </a:lnSpc>
            </a:pPr>
            <a:endParaRPr lang="en-US" sz="2000" dirty="0"/>
          </a:p>
        </p:txBody>
      </p:sp>
      <p:grpSp>
        <p:nvGrpSpPr>
          <p:cNvPr id="5" name="Shape 5556">
            <a:extLst>
              <a:ext uri="{FF2B5EF4-FFF2-40B4-BE49-F238E27FC236}">
                <a16:creationId xmlns:a16="http://schemas.microsoft.com/office/drawing/2014/main" id="{441CF388-BE61-15F0-3128-847F81304992}"/>
              </a:ext>
            </a:extLst>
          </p:cNvPr>
          <p:cNvGrpSpPr/>
          <p:nvPr/>
        </p:nvGrpSpPr>
        <p:grpSpPr>
          <a:xfrm>
            <a:off x="6975824" y="600062"/>
            <a:ext cx="1081800" cy="382200"/>
            <a:chOff x="5144424" y="1643375"/>
            <a:chExt cx="1081800" cy="382200"/>
          </a:xfrm>
        </p:grpSpPr>
        <p:sp>
          <p:nvSpPr>
            <p:cNvPr id="8" name="Shape 5557">
              <a:extLst>
                <a:ext uri="{FF2B5EF4-FFF2-40B4-BE49-F238E27FC236}">
                  <a16:creationId xmlns:a16="http://schemas.microsoft.com/office/drawing/2014/main" id="{57A71EF5-CE9D-BE78-F7D8-67B88745325B}"/>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9" name="Shape 5558" descr="BigQuery.png">
              <a:extLst>
                <a:ext uri="{FF2B5EF4-FFF2-40B4-BE49-F238E27FC236}">
                  <a16:creationId xmlns:a16="http://schemas.microsoft.com/office/drawing/2014/main" id="{34C3066A-9E21-0DC7-A578-71F88A00E88C}"/>
                </a:ext>
              </a:extLst>
            </p:cNvPr>
            <p:cNvPicPr preferRelativeResize="0"/>
            <p:nvPr/>
          </p:nvPicPr>
          <p:blipFill rotWithShape="1">
            <a:blip r:embed="rId6">
              <a:alphaModFix/>
              <a:extLst>
                <a:ext uri="{28A0092B-C50C-407E-A947-70E740481C1C}">
                  <a14:useLocalDpi xmlns:a14="http://schemas.microsoft.com/office/drawing/2010/main" val="0"/>
                </a:ext>
              </a:extLst>
            </a:blip>
            <a:srcRect t="5076" b="5076"/>
            <a:stretch/>
          </p:blipFill>
          <p:spPr>
            <a:xfrm>
              <a:off x="5195628" y="1709777"/>
              <a:ext cx="274200" cy="246600"/>
            </a:xfrm>
            <a:prstGeom prst="rect">
              <a:avLst/>
            </a:prstGeom>
            <a:noFill/>
            <a:ln>
              <a:noFill/>
            </a:ln>
          </p:spPr>
        </p:pic>
      </p:grpSp>
      <p:pic>
        <p:nvPicPr>
          <p:cNvPr id="10" name="Picture 9">
            <a:hlinkClick r:id="rId7"/>
            <a:extLst>
              <a:ext uri="{FF2B5EF4-FFF2-40B4-BE49-F238E27FC236}">
                <a16:creationId xmlns:a16="http://schemas.microsoft.com/office/drawing/2014/main" id="{272F908F-D91B-A803-4E50-8BE9DA1E0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88513" y="5575096"/>
            <a:ext cx="1397169" cy="519326"/>
          </a:xfrm>
          <a:prstGeom prst="rect">
            <a:avLst/>
          </a:prstGeom>
        </p:spPr>
      </p:pic>
      <p:sp>
        <p:nvSpPr>
          <p:cNvPr id="11" name="TextBox 10">
            <a:extLst>
              <a:ext uri="{FF2B5EF4-FFF2-40B4-BE49-F238E27FC236}">
                <a16:creationId xmlns:a16="http://schemas.microsoft.com/office/drawing/2014/main" id="{60AC8C56-59BE-1351-DDE8-D7B2732FFD22}"/>
              </a:ext>
            </a:extLst>
          </p:cNvPr>
          <p:cNvSpPr txBox="1"/>
          <p:nvPr/>
        </p:nvSpPr>
        <p:spPr>
          <a:xfrm>
            <a:off x="3781176" y="6016714"/>
            <a:ext cx="1811841" cy="230832"/>
          </a:xfrm>
          <a:prstGeom prst="rect">
            <a:avLst/>
          </a:prstGeom>
          <a:noFill/>
        </p:spPr>
        <p:txBody>
          <a:bodyPr wrap="square" rtlCol="0">
            <a:spAutoFit/>
          </a:bodyPr>
          <a:lstStyle/>
          <a:p>
            <a:pPr algn="ctr"/>
            <a:r>
              <a:rPr lang="en-US" sz="900" dirty="0"/>
              <a:t>Google </a:t>
            </a:r>
            <a:r>
              <a:rPr lang="en-US" sz="900" dirty="0" err="1"/>
              <a:t>BigQuery</a:t>
            </a:r>
            <a:endParaRPr lang="en-US" sz="900" dirty="0"/>
          </a:p>
        </p:txBody>
      </p:sp>
      <p:pic>
        <p:nvPicPr>
          <p:cNvPr id="14" name="Picture 13">
            <a:extLst>
              <a:ext uri="{FF2B5EF4-FFF2-40B4-BE49-F238E27FC236}">
                <a16:creationId xmlns:a16="http://schemas.microsoft.com/office/drawing/2014/main" id="{A8A316CF-EDA5-F6B7-4E56-4C8FBCD629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7589" y="502311"/>
            <a:ext cx="2306307" cy="337738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1EE6CED-2D0A-8B35-F3E9-1724205DEF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0409" y="3802484"/>
            <a:ext cx="4447880" cy="2136503"/>
          </a:xfrm>
          <a:prstGeom prst="rect">
            <a:avLst/>
          </a:prstGeom>
        </p:spPr>
      </p:pic>
      <p:sp>
        <p:nvSpPr>
          <p:cNvPr id="15" name="Arrow: Left 14">
            <a:extLst>
              <a:ext uri="{FF2B5EF4-FFF2-40B4-BE49-F238E27FC236}">
                <a16:creationId xmlns:a16="http://schemas.microsoft.com/office/drawing/2014/main" id="{111B1AD6-BF53-5D38-E1F5-C25842A015F2}"/>
              </a:ext>
            </a:extLst>
          </p:cNvPr>
          <p:cNvSpPr/>
          <p:nvPr/>
        </p:nvSpPr>
        <p:spPr>
          <a:xfrm>
            <a:off x="8536130" y="49572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93FB3F6F-1535-6354-1ECE-6CCDAC83F60C}"/>
              </a:ext>
            </a:extLst>
          </p:cNvPr>
          <p:cNvSpPr/>
          <p:nvPr/>
        </p:nvSpPr>
        <p:spPr>
          <a:xfrm>
            <a:off x="9109627" y="51848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313D489-1E9A-3B63-5FED-EADA0FA799DA}"/>
              </a:ext>
            </a:extLst>
          </p:cNvPr>
          <p:cNvSpPr/>
          <p:nvPr/>
        </p:nvSpPr>
        <p:spPr>
          <a:xfrm>
            <a:off x="8112583" y="3330921"/>
            <a:ext cx="423547" cy="142707"/>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2869A867-ED2D-456E-E17E-26E08F519BAE}"/>
              </a:ext>
            </a:extLst>
          </p:cNvPr>
          <p:cNvSpPr/>
          <p:nvPr/>
        </p:nvSpPr>
        <p:spPr>
          <a:xfrm>
            <a:off x="10515980" y="8666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040EC64-11E5-C73C-09D2-AB3B84A60A1D}"/>
              </a:ext>
            </a:extLst>
          </p:cNvPr>
          <p:cNvSpPr/>
          <p:nvPr/>
        </p:nvSpPr>
        <p:spPr>
          <a:xfrm>
            <a:off x="8768915" y="595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7FAA5976-BE7C-28E3-BB05-686DB878C098}"/>
              </a:ext>
            </a:extLst>
          </p:cNvPr>
          <p:cNvSpPr/>
          <p:nvPr/>
        </p:nvSpPr>
        <p:spPr>
          <a:xfrm>
            <a:off x="9343293" y="5958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2C14EF69-F361-26E8-3619-2F36E0D99C05}"/>
              </a:ext>
            </a:extLst>
          </p:cNvPr>
          <p:cNvSpPr/>
          <p:nvPr/>
        </p:nvSpPr>
        <p:spPr>
          <a:xfrm>
            <a:off x="7850055" y="33232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7C4CF4E7-D012-17FE-CD39-52BF19DC02B4}"/>
              </a:ext>
            </a:extLst>
          </p:cNvPr>
          <p:cNvSpPr/>
          <p:nvPr/>
        </p:nvSpPr>
        <p:spPr>
          <a:xfrm>
            <a:off x="11004959" y="86026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3" name="Flowchart: Connector 22">
            <a:extLst>
              <a:ext uri="{FF2B5EF4-FFF2-40B4-BE49-F238E27FC236}">
                <a16:creationId xmlns:a16="http://schemas.microsoft.com/office/drawing/2014/main" id="{B487FC89-15DE-7A14-A108-EECBD7084D04}"/>
              </a:ext>
            </a:extLst>
          </p:cNvPr>
          <p:cNvSpPr/>
          <p:nvPr/>
        </p:nvSpPr>
        <p:spPr>
          <a:xfrm>
            <a:off x="9109627" y="49332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4" name="Flowchart: Connector 23">
            <a:extLst>
              <a:ext uri="{FF2B5EF4-FFF2-40B4-BE49-F238E27FC236}">
                <a16:creationId xmlns:a16="http://schemas.microsoft.com/office/drawing/2014/main" id="{57FCE360-0A7E-6831-1274-E0938D49D29A}"/>
              </a:ext>
            </a:extLst>
          </p:cNvPr>
          <p:cNvSpPr/>
          <p:nvPr/>
        </p:nvSpPr>
        <p:spPr>
          <a:xfrm>
            <a:off x="9651229" y="51490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411423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5" name="TextBox 4">
            <a:extLst>
              <a:ext uri="{FF2B5EF4-FFF2-40B4-BE49-F238E27FC236}">
                <a16:creationId xmlns:a16="http://schemas.microsoft.com/office/drawing/2014/main" id="{1A30F180-92F8-07A1-62EC-1737B61AC738}"/>
              </a:ext>
            </a:extLst>
          </p:cNvPr>
          <p:cNvSpPr txBox="1"/>
          <p:nvPr/>
        </p:nvSpPr>
        <p:spPr>
          <a:xfrm>
            <a:off x="969787" y="1272419"/>
            <a:ext cx="4675009" cy="3100272"/>
          </a:xfrm>
          <a:prstGeom prst="rect">
            <a:avLst/>
          </a:prstGeom>
          <a:noFill/>
        </p:spPr>
        <p:txBody>
          <a:bodyPr wrap="square" rtlCol="0">
            <a:spAutoFit/>
          </a:bodyPr>
          <a:lstStyle/>
          <a:p>
            <a:pPr>
              <a:lnSpc>
                <a:spcPts val="4000"/>
              </a:lnSpc>
            </a:pPr>
            <a:r>
              <a:rPr lang="en-US" sz="2000" b="1" u="sng" dirty="0">
                <a:latin typeface="+mn-lt"/>
              </a:rPr>
              <a:t>STEP 6:  BIGQUERY TABLE</a:t>
            </a:r>
          </a:p>
          <a:p>
            <a:pPr>
              <a:lnSpc>
                <a:spcPts val="4000"/>
              </a:lnSpc>
            </a:pPr>
            <a:endParaRPr lang="en-US" sz="2000" dirty="0">
              <a:latin typeface="+mn-lt"/>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Type ‘</a:t>
            </a:r>
            <a:r>
              <a:rPr lang="en-US" sz="2000" kern="100" dirty="0" err="1">
                <a:effectLst/>
                <a:latin typeface="+mn-lt"/>
                <a:ea typeface="Calibri" panose="020F0502020204030204" pitchFamily="34" charset="0"/>
                <a:cs typeface="Times New Roman" panose="02020603050405020304" pitchFamily="18" charset="0"/>
              </a:rPr>
              <a:t>RPITempSensor</a:t>
            </a:r>
            <a:r>
              <a:rPr lang="en-US" sz="2000" kern="100" dirty="0">
                <a:effectLst/>
                <a:latin typeface="+mn-lt"/>
                <a:ea typeface="Calibri" panose="020F0502020204030204" pitchFamily="34" charset="0"/>
                <a:cs typeface="Times New Roman" panose="02020603050405020304" pitchFamily="18" charset="0"/>
              </a:rPr>
              <a:t>’ in the Dataset ID field and click the                    button at the bottom</a:t>
            </a:r>
          </a:p>
          <a:p>
            <a:pPr>
              <a:lnSpc>
                <a:spcPts val="4000"/>
              </a:lnSpc>
            </a:pPr>
            <a:endParaRPr lang="en-US" sz="2000" dirty="0"/>
          </a:p>
        </p:txBody>
      </p:sp>
      <p:pic>
        <p:nvPicPr>
          <p:cNvPr id="8" name="Picture 7" descr="A screenshot of a computer&#10;&#10;Description automatically generated">
            <a:extLst>
              <a:ext uri="{FF2B5EF4-FFF2-40B4-BE49-F238E27FC236}">
                <a16:creationId xmlns:a16="http://schemas.microsoft.com/office/drawing/2014/main" id="{D0126EDA-D9E4-6E66-DF3D-2A0A7A9062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0011" y="1396562"/>
            <a:ext cx="4270681" cy="4985199"/>
          </a:xfrm>
          <a:prstGeom prst="rect">
            <a:avLst/>
          </a:prstGeom>
        </p:spPr>
      </p:pic>
      <p:grpSp>
        <p:nvGrpSpPr>
          <p:cNvPr id="9" name="Shape 5556">
            <a:extLst>
              <a:ext uri="{FF2B5EF4-FFF2-40B4-BE49-F238E27FC236}">
                <a16:creationId xmlns:a16="http://schemas.microsoft.com/office/drawing/2014/main" id="{42608B91-6FA6-C08E-AF05-348BDAEB2597}"/>
              </a:ext>
            </a:extLst>
          </p:cNvPr>
          <p:cNvGrpSpPr/>
          <p:nvPr/>
        </p:nvGrpSpPr>
        <p:grpSpPr>
          <a:xfrm>
            <a:off x="6842474" y="662142"/>
            <a:ext cx="1081800" cy="382200"/>
            <a:chOff x="5144424" y="1643375"/>
            <a:chExt cx="1081800" cy="382200"/>
          </a:xfrm>
        </p:grpSpPr>
        <p:sp>
          <p:nvSpPr>
            <p:cNvPr id="10" name="Shape 5557">
              <a:extLst>
                <a:ext uri="{FF2B5EF4-FFF2-40B4-BE49-F238E27FC236}">
                  <a16:creationId xmlns:a16="http://schemas.microsoft.com/office/drawing/2014/main" id="{07E65A07-52F0-D6BF-BB8B-981DF76A5D8E}"/>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11" name="Shape 5558" descr="BigQuery.png">
              <a:extLst>
                <a:ext uri="{FF2B5EF4-FFF2-40B4-BE49-F238E27FC236}">
                  <a16:creationId xmlns:a16="http://schemas.microsoft.com/office/drawing/2014/main" id="{B58DAC5C-B75F-E2DC-A740-248DFF63B481}"/>
                </a:ext>
              </a:extLst>
            </p:cNvPr>
            <p:cNvPicPr preferRelativeResize="0"/>
            <p:nvPr/>
          </p:nvPicPr>
          <p:blipFill rotWithShape="1">
            <a:blip r:embed="rId7">
              <a:alphaModFix/>
              <a:extLst>
                <a:ext uri="{28A0092B-C50C-407E-A947-70E740481C1C}">
                  <a14:useLocalDpi xmlns:a14="http://schemas.microsoft.com/office/drawing/2010/main" val="0"/>
                </a:ext>
              </a:extLst>
            </a:blip>
            <a:srcRect t="5076" b="5076"/>
            <a:stretch/>
          </p:blipFill>
          <p:spPr>
            <a:xfrm>
              <a:off x="5195628" y="1709777"/>
              <a:ext cx="274200" cy="246600"/>
            </a:xfrm>
            <a:prstGeom prst="rect">
              <a:avLst/>
            </a:prstGeom>
            <a:noFill/>
            <a:ln>
              <a:noFill/>
            </a:ln>
          </p:spPr>
        </p:pic>
      </p:grpSp>
      <p:sp>
        <p:nvSpPr>
          <p:cNvPr id="7" name="Arrow: Left 6">
            <a:extLst>
              <a:ext uri="{FF2B5EF4-FFF2-40B4-BE49-F238E27FC236}">
                <a16:creationId xmlns:a16="http://schemas.microsoft.com/office/drawing/2014/main" id="{A3286423-BEE5-5860-29AE-809B08067187}"/>
              </a:ext>
            </a:extLst>
          </p:cNvPr>
          <p:cNvSpPr/>
          <p:nvPr/>
        </p:nvSpPr>
        <p:spPr>
          <a:xfrm>
            <a:off x="7806639" y="250647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9BC92A0-8E0C-1364-4AEE-15EF227C4F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4843" y="2904120"/>
            <a:ext cx="1342257" cy="429280"/>
          </a:xfrm>
          <a:prstGeom prst="rect">
            <a:avLst/>
          </a:prstGeom>
        </p:spPr>
      </p:pic>
      <p:sp>
        <p:nvSpPr>
          <p:cNvPr id="14" name="Arrow: Left 13">
            <a:extLst>
              <a:ext uri="{FF2B5EF4-FFF2-40B4-BE49-F238E27FC236}">
                <a16:creationId xmlns:a16="http://schemas.microsoft.com/office/drawing/2014/main" id="{353E5E55-693E-4818-46CA-8A7608595A5B}"/>
              </a:ext>
            </a:extLst>
          </p:cNvPr>
          <p:cNvSpPr/>
          <p:nvPr/>
        </p:nvSpPr>
        <p:spPr>
          <a:xfrm>
            <a:off x="7982852" y="59870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5559F143-BB38-32F4-0ED2-8EA1EC24F9F6}"/>
              </a:ext>
            </a:extLst>
          </p:cNvPr>
          <p:cNvSpPr/>
          <p:nvPr/>
        </p:nvSpPr>
        <p:spPr>
          <a:xfrm>
            <a:off x="8376749" y="24824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13C7D267-2B6C-6C0C-79AB-0EFCE319B7B1}"/>
              </a:ext>
            </a:extLst>
          </p:cNvPr>
          <p:cNvSpPr/>
          <p:nvPr/>
        </p:nvSpPr>
        <p:spPr>
          <a:xfrm>
            <a:off x="8559629" y="596299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323218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613233"/>
          </a:xfrm>
          <a:prstGeom prst="rect">
            <a:avLst/>
          </a:prstGeom>
          <a:noFill/>
        </p:spPr>
        <p:txBody>
          <a:bodyPr wrap="square" rtlCol="0">
            <a:spAutoFit/>
          </a:bodyPr>
          <a:lstStyle/>
          <a:p>
            <a:pPr>
              <a:lnSpc>
                <a:spcPts val="4000"/>
              </a:lnSpc>
            </a:pPr>
            <a:r>
              <a:rPr lang="en-US" sz="2000" b="1" u="sng" dirty="0">
                <a:latin typeface="+mn-lt"/>
              </a:rPr>
              <a:t>STEP 6:  BIGQUERY TABLE</a:t>
            </a:r>
          </a:p>
          <a:p>
            <a:pPr>
              <a:lnSpc>
                <a:spcPts val="4000"/>
              </a:lnSpc>
            </a:pPr>
            <a:endParaRPr lang="en-US" sz="2000" dirty="0">
              <a:latin typeface="+mn-lt"/>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You’ll see the new data set appear at the bottom of your BQ Explorer window – click the 3 dots to the right of the dataset name and select ‘Create table’</a:t>
            </a:r>
          </a:p>
          <a:p>
            <a:pPr>
              <a:lnSpc>
                <a:spcPts val="4000"/>
              </a:lnSpc>
            </a:pPr>
            <a:endParaRPr lang="en-US" sz="2000" dirty="0">
              <a:latin typeface="+mn-lt"/>
            </a:endParaRPr>
          </a:p>
        </p:txBody>
      </p:sp>
      <p:pic>
        <p:nvPicPr>
          <p:cNvPr id="5" name="Picture 4" descr="A screenshot of a computer&#10;&#10;Description automatically generated">
            <a:extLst>
              <a:ext uri="{FF2B5EF4-FFF2-40B4-BE49-F238E27FC236}">
                <a16:creationId xmlns:a16="http://schemas.microsoft.com/office/drawing/2014/main" id="{A995B2AE-0928-3F0F-CEDE-21CFF84CBB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221" y="985262"/>
            <a:ext cx="4219575" cy="5124450"/>
          </a:xfrm>
          <a:prstGeom prst="rect">
            <a:avLst/>
          </a:prstGeom>
        </p:spPr>
      </p:pic>
      <p:sp>
        <p:nvSpPr>
          <p:cNvPr id="8" name="Arrow: Left 7">
            <a:extLst>
              <a:ext uri="{FF2B5EF4-FFF2-40B4-BE49-F238E27FC236}">
                <a16:creationId xmlns:a16="http://schemas.microsoft.com/office/drawing/2014/main" id="{81A439B2-532E-A97E-E01D-2C4543968692}"/>
              </a:ext>
            </a:extLst>
          </p:cNvPr>
          <p:cNvSpPr/>
          <p:nvPr/>
        </p:nvSpPr>
        <p:spPr>
          <a:xfrm>
            <a:off x="9592577" y="32658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CDA042B6-1521-753D-8F5E-8D4478050B73}"/>
              </a:ext>
            </a:extLst>
          </p:cNvPr>
          <p:cNvSpPr/>
          <p:nvPr/>
        </p:nvSpPr>
        <p:spPr>
          <a:xfrm>
            <a:off x="10310982" y="427812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83FA7B15-5B64-9524-5091-616933312266}"/>
              </a:ext>
            </a:extLst>
          </p:cNvPr>
          <p:cNvSpPr/>
          <p:nvPr/>
        </p:nvSpPr>
        <p:spPr>
          <a:xfrm>
            <a:off x="10157008" y="32461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1" name="Flowchart: Connector 10">
            <a:extLst>
              <a:ext uri="{FF2B5EF4-FFF2-40B4-BE49-F238E27FC236}">
                <a16:creationId xmlns:a16="http://schemas.microsoft.com/office/drawing/2014/main" id="{4D472553-C133-5230-A2BD-22CE117F9322}"/>
              </a:ext>
            </a:extLst>
          </p:cNvPr>
          <p:cNvSpPr/>
          <p:nvPr/>
        </p:nvSpPr>
        <p:spPr>
          <a:xfrm>
            <a:off x="10872679" y="42614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308419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9ED303C2-1DC7-D2C7-9CAA-1849AA3ABA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316" y="1752896"/>
            <a:ext cx="4577208" cy="3569791"/>
          </a:xfrm>
          <a:prstGeom prst="rect">
            <a:avLst/>
          </a:prstGeom>
        </p:spPr>
      </p:pic>
      <p:grpSp>
        <p:nvGrpSpPr>
          <p:cNvPr id="8" name="Shape 5556">
            <a:extLst>
              <a:ext uri="{FF2B5EF4-FFF2-40B4-BE49-F238E27FC236}">
                <a16:creationId xmlns:a16="http://schemas.microsoft.com/office/drawing/2014/main" id="{54A11467-F233-DD10-621F-DF3D8D51978C}"/>
              </a:ext>
            </a:extLst>
          </p:cNvPr>
          <p:cNvGrpSpPr/>
          <p:nvPr/>
        </p:nvGrpSpPr>
        <p:grpSpPr>
          <a:xfrm>
            <a:off x="6842474" y="662142"/>
            <a:ext cx="1081800" cy="382200"/>
            <a:chOff x="5144424" y="1643375"/>
            <a:chExt cx="1081800" cy="382200"/>
          </a:xfrm>
        </p:grpSpPr>
        <p:sp>
          <p:nvSpPr>
            <p:cNvPr id="9" name="Shape 5557">
              <a:extLst>
                <a:ext uri="{FF2B5EF4-FFF2-40B4-BE49-F238E27FC236}">
                  <a16:creationId xmlns:a16="http://schemas.microsoft.com/office/drawing/2014/main" id="{F8E152B5-7C71-2E97-CA1C-089A5A98A6C4}"/>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10" name="Shape 5558" descr="BigQuery.png">
              <a:extLst>
                <a:ext uri="{FF2B5EF4-FFF2-40B4-BE49-F238E27FC236}">
                  <a16:creationId xmlns:a16="http://schemas.microsoft.com/office/drawing/2014/main" id="{4766E2C6-751A-146A-2BE0-EA4209381399}"/>
                </a:ext>
              </a:extLst>
            </p:cNvPr>
            <p:cNvPicPr preferRelativeResize="0"/>
            <p:nvPr/>
          </p:nvPicPr>
          <p:blipFill rotWithShape="1">
            <a:blip r:embed="rId7">
              <a:alphaModFix/>
              <a:extLst>
                <a:ext uri="{28A0092B-C50C-407E-A947-70E740481C1C}">
                  <a14:useLocalDpi xmlns:a14="http://schemas.microsoft.com/office/drawing/2010/main" val="0"/>
                </a:ext>
              </a:extLst>
            </a:blip>
            <a:srcRect t="5076" b="5076"/>
            <a:stretch/>
          </p:blipFill>
          <p:spPr>
            <a:xfrm>
              <a:off x="5195628" y="1709777"/>
              <a:ext cx="274200" cy="246600"/>
            </a:xfrm>
            <a:prstGeom prst="rect">
              <a:avLst/>
            </a:prstGeom>
            <a:noFill/>
            <a:ln>
              <a:noFill/>
            </a:ln>
          </p:spPr>
        </p:pic>
      </p:gr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52116"/>
          </a:xfrm>
          <a:prstGeom prst="rect">
            <a:avLst/>
          </a:prstGeom>
          <a:noFill/>
        </p:spPr>
        <p:txBody>
          <a:bodyPr wrap="square" rtlCol="0">
            <a:spAutoFit/>
          </a:bodyPr>
          <a:lstStyle/>
          <a:p>
            <a:pPr>
              <a:lnSpc>
                <a:spcPts val="4000"/>
              </a:lnSpc>
            </a:pPr>
            <a:r>
              <a:rPr lang="en-US" sz="2000" b="1" u="sng" dirty="0">
                <a:latin typeface="+mn-lt"/>
              </a:rPr>
              <a:t>STEP 6:  BIGQUERY TABLE</a:t>
            </a:r>
          </a:p>
          <a:p>
            <a:pPr>
              <a:lnSpc>
                <a:spcPts val="4000"/>
              </a:lnSpc>
            </a:pPr>
            <a:endParaRPr lang="en-US" sz="2000" dirty="0">
              <a:latin typeface="+mn-lt"/>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In the ‘Create table’ window, set the Table name to TEMP and then click the plus sign under the Schema section to add fields.  Add the following fields:</a:t>
            </a:r>
          </a:p>
          <a:p>
            <a:pPr algn="ctr">
              <a:lnSpc>
                <a:spcPts val="4000"/>
              </a:lnSpc>
            </a:pPr>
            <a:r>
              <a:rPr lang="en-US" sz="2000" b="1" kern="100" dirty="0">
                <a:effectLst/>
                <a:latin typeface="Courier New" panose="02070309020205020404" pitchFamily="49" charset="0"/>
                <a:ea typeface="Calibri" panose="020F0502020204030204" pitchFamily="34" charset="0"/>
                <a:cs typeface="Courier New" panose="02070309020205020404" pitchFamily="49" charset="0"/>
              </a:rPr>
              <a:t>time</a:t>
            </a:r>
            <a:r>
              <a:rPr lang="en-US" sz="2000" kern="100" dirty="0">
                <a:effectLst/>
                <a:latin typeface="Courier New" panose="02070309020205020404" pitchFamily="49" charset="0"/>
                <a:ea typeface="Calibri" panose="020F0502020204030204" pitchFamily="34" charset="0"/>
                <a:cs typeface="Courier New" panose="02070309020205020404" pitchFamily="49" charset="0"/>
              </a:rPr>
              <a:t> – type=TIMESTAMP</a:t>
            </a:r>
          </a:p>
          <a:p>
            <a:pPr algn="ctr">
              <a:lnSpc>
                <a:spcPts val="4000"/>
              </a:lnSpc>
            </a:pPr>
            <a:r>
              <a:rPr lang="en-US" sz="2000" b="1" kern="100" dirty="0">
                <a:effectLst/>
                <a:latin typeface="Courier New" panose="02070309020205020404" pitchFamily="49" charset="0"/>
                <a:ea typeface="Calibri" panose="020F0502020204030204" pitchFamily="34" charset="0"/>
                <a:cs typeface="Courier New" panose="02070309020205020404" pitchFamily="49" charset="0"/>
              </a:rPr>
              <a:t>temp</a:t>
            </a:r>
            <a:r>
              <a:rPr lang="en-US" sz="2000" kern="100" dirty="0">
                <a:effectLst/>
                <a:latin typeface="Courier New" panose="02070309020205020404" pitchFamily="49" charset="0"/>
                <a:ea typeface="Calibri" panose="020F0502020204030204" pitchFamily="34" charset="0"/>
                <a:cs typeface="Courier New" panose="02070309020205020404" pitchFamily="49" charset="0"/>
              </a:rPr>
              <a:t> – type=FLOAT</a:t>
            </a:r>
          </a:p>
          <a:p>
            <a:pPr>
              <a:lnSpc>
                <a:spcPts val="4000"/>
              </a:lnSpc>
            </a:pPr>
            <a:r>
              <a:rPr lang="en-US" sz="2000" kern="100" dirty="0">
                <a:latin typeface="+mn-lt"/>
                <a:ea typeface="Calibri" panose="020F0502020204030204" pitchFamily="34" charset="0"/>
                <a:cs typeface="Times New Roman" panose="02020603050405020304" pitchFamily="18" charset="0"/>
              </a:rPr>
              <a:t>Then click the               button at the bottom</a:t>
            </a:r>
            <a:endParaRPr lang="en-US" sz="2000" kern="100" dirty="0">
              <a:effectLst/>
              <a:latin typeface="+mn-lt"/>
              <a:ea typeface="Calibri" panose="020F0502020204030204" pitchFamily="34" charset="0"/>
              <a:cs typeface="Times New Roman" panose="02020603050405020304" pitchFamily="18" charset="0"/>
            </a:endParaRPr>
          </a:p>
        </p:txBody>
      </p:sp>
      <p:sp>
        <p:nvSpPr>
          <p:cNvPr id="12" name="Arrow: Left 11">
            <a:extLst>
              <a:ext uri="{FF2B5EF4-FFF2-40B4-BE49-F238E27FC236}">
                <a16:creationId xmlns:a16="http://schemas.microsoft.com/office/drawing/2014/main" id="{87E215B7-4C28-F118-9515-F84900FAA7BA}"/>
              </a:ext>
            </a:extLst>
          </p:cNvPr>
          <p:cNvSpPr/>
          <p:nvPr/>
        </p:nvSpPr>
        <p:spPr>
          <a:xfrm>
            <a:off x="6904962" y="30292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0D195E34-CD5B-5357-5DD9-FD52A7419518}"/>
              </a:ext>
            </a:extLst>
          </p:cNvPr>
          <p:cNvSpPr/>
          <p:nvPr/>
        </p:nvSpPr>
        <p:spPr>
          <a:xfrm>
            <a:off x="10068827" y="386979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65A1FE89-B064-6609-F350-1A292B3B0099}"/>
              </a:ext>
            </a:extLst>
          </p:cNvPr>
          <p:cNvSpPr/>
          <p:nvPr/>
        </p:nvSpPr>
        <p:spPr>
          <a:xfrm>
            <a:off x="10096733" y="409763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99B264F-7318-6F79-8223-F63DD793BD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1001" y="5488354"/>
            <a:ext cx="952500" cy="447675"/>
          </a:xfrm>
          <a:prstGeom prst="rect">
            <a:avLst/>
          </a:prstGeom>
        </p:spPr>
      </p:pic>
      <p:sp>
        <p:nvSpPr>
          <p:cNvPr id="17" name="Flowchart: Connector 16">
            <a:extLst>
              <a:ext uri="{FF2B5EF4-FFF2-40B4-BE49-F238E27FC236}">
                <a16:creationId xmlns:a16="http://schemas.microsoft.com/office/drawing/2014/main" id="{B3329573-EA49-DF46-513F-B7EFF9A59091}"/>
              </a:ext>
            </a:extLst>
          </p:cNvPr>
          <p:cNvSpPr/>
          <p:nvPr/>
        </p:nvSpPr>
        <p:spPr>
          <a:xfrm>
            <a:off x="7504265" y="30164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2EBCBC4F-E73B-0211-2D53-55DB928996BB}"/>
              </a:ext>
            </a:extLst>
          </p:cNvPr>
          <p:cNvSpPr/>
          <p:nvPr/>
        </p:nvSpPr>
        <p:spPr>
          <a:xfrm>
            <a:off x="10623412" y="38445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B7E3FFFB-AEE2-BFED-356A-C8949AA3A9E8}"/>
              </a:ext>
            </a:extLst>
          </p:cNvPr>
          <p:cNvSpPr/>
          <p:nvPr/>
        </p:nvSpPr>
        <p:spPr>
          <a:xfrm>
            <a:off x="10666843" y="408552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72012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pic>
        <p:nvPicPr>
          <p:cNvPr id="968" name="Picture 967">
            <a:extLst>
              <a:ext uri="{FF2B5EF4-FFF2-40B4-BE49-F238E27FC236}">
                <a16:creationId xmlns:a16="http://schemas.microsoft.com/office/drawing/2014/main" id="{30B38C99-5299-274B-C124-8FF3CAC01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347" y="139508"/>
            <a:ext cx="10127305" cy="6578984"/>
          </a:xfrm>
          <a:prstGeom prst="rect">
            <a:avLst/>
          </a:prstGeom>
        </p:spPr>
      </p:pic>
    </p:spTree>
    <p:extLst>
      <p:ext uri="{BB962C8B-B14F-4D97-AF65-F5344CB8AC3E}">
        <p14:creationId xmlns:p14="http://schemas.microsoft.com/office/powerpoint/2010/main" val="1891307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2068515"/>
          </a:xfrm>
          <a:prstGeom prst="rect">
            <a:avLst/>
          </a:prstGeom>
          <a:noFill/>
        </p:spPr>
        <p:txBody>
          <a:bodyPr wrap="square" rtlCol="0">
            <a:spAutoFit/>
          </a:bodyPr>
          <a:lstStyle/>
          <a:p>
            <a:pPr>
              <a:lnSpc>
                <a:spcPts val="4000"/>
              </a:lnSpc>
            </a:pPr>
            <a:r>
              <a:rPr lang="en-US" sz="2000" b="1" u="sng" dirty="0">
                <a:latin typeface="+mn-lt"/>
              </a:rPr>
              <a:t>STEP 6:  BIGQUERY TABLE</a:t>
            </a:r>
          </a:p>
          <a:p>
            <a:pPr>
              <a:lnSpc>
                <a:spcPts val="4000"/>
              </a:lnSpc>
            </a:pPr>
            <a:endParaRPr lang="en-US" sz="2000" dirty="0">
              <a:latin typeface="+mn-lt"/>
            </a:endParaRPr>
          </a:p>
          <a:p>
            <a:pPr>
              <a:lnSpc>
                <a:spcPts val="4000"/>
              </a:lnSpc>
            </a:pPr>
            <a:r>
              <a:rPr lang="en-US" sz="1800" kern="100" dirty="0">
                <a:effectLst/>
                <a:latin typeface="+mn-lt"/>
                <a:ea typeface="Calibri" panose="020F0502020204030204" pitchFamily="34" charset="0"/>
                <a:cs typeface="Times New Roman" panose="02020603050405020304" pitchFamily="18" charset="0"/>
              </a:rPr>
              <a:t>You should now see the new table at the bottom of your BQ Explorer window.</a:t>
            </a:r>
            <a:endParaRPr lang="en-US" sz="2000" dirty="0">
              <a:latin typeface="+mn-lt"/>
            </a:endParaRPr>
          </a:p>
        </p:txBody>
      </p:sp>
      <p:pic>
        <p:nvPicPr>
          <p:cNvPr id="5" name="Picture 4" descr="A screenshot of a computer&#10;&#10;Description automatically generated">
            <a:extLst>
              <a:ext uri="{FF2B5EF4-FFF2-40B4-BE49-F238E27FC236}">
                <a16:creationId xmlns:a16="http://schemas.microsoft.com/office/drawing/2014/main" id="{240DEEAE-9F61-4C10-1C90-0EA8F2482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0182" y="2841770"/>
            <a:ext cx="4230937" cy="1424325"/>
          </a:xfrm>
          <a:prstGeom prst="rect">
            <a:avLst/>
          </a:prstGeom>
        </p:spPr>
      </p:pic>
      <p:grpSp>
        <p:nvGrpSpPr>
          <p:cNvPr id="8" name="Shape 5556">
            <a:extLst>
              <a:ext uri="{FF2B5EF4-FFF2-40B4-BE49-F238E27FC236}">
                <a16:creationId xmlns:a16="http://schemas.microsoft.com/office/drawing/2014/main" id="{7B0F9102-65A6-F08F-47E9-B64AC3E522A4}"/>
              </a:ext>
            </a:extLst>
          </p:cNvPr>
          <p:cNvGrpSpPr/>
          <p:nvPr/>
        </p:nvGrpSpPr>
        <p:grpSpPr>
          <a:xfrm>
            <a:off x="6842474" y="662142"/>
            <a:ext cx="1081800" cy="382200"/>
            <a:chOff x="5144424" y="1643375"/>
            <a:chExt cx="1081800" cy="382200"/>
          </a:xfrm>
        </p:grpSpPr>
        <p:sp>
          <p:nvSpPr>
            <p:cNvPr id="9" name="Shape 5557">
              <a:extLst>
                <a:ext uri="{FF2B5EF4-FFF2-40B4-BE49-F238E27FC236}">
                  <a16:creationId xmlns:a16="http://schemas.microsoft.com/office/drawing/2014/main" id="{AC1CDD2B-FA13-214B-6272-9D8D9833CD4F}"/>
                </a:ext>
              </a:extLst>
            </p:cNvPr>
            <p:cNvSpPr/>
            <p:nvPr/>
          </p:nvSpPr>
          <p:spPr>
            <a:xfrm>
              <a:off x="5144424" y="1643375"/>
              <a:ext cx="1081800" cy="38220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Storage</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BigQuery</a:t>
              </a:r>
            </a:p>
          </p:txBody>
        </p:sp>
        <p:pic>
          <p:nvPicPr>
            <p:cNvPr id="10" name="Shape 5558" descr="BigQuery.png">
              <a:extLst>
                <a:ext uri="{FF2B5EF4-FFF2-40B4-BE49-F238E27FC236}">
                  <a16:creationId xmlns:a16="http://schemas.microsoft.com/office/drawing/2014/main" id="{E7C93DBD-22DE-BE16-571D-97B255FD270D}"/>
                </a:ext>
              </a:extLst>
            </p:cNvPr>
            <p:cNvPicPr preferRelativeResize="0"/>
            <p:nvPr/>
          </p:nvPicPr>
          <p:blipFill rotWithShape="1">
            <a:blip r:embed="rId7">
              <a:alphaModFix/>
              <a:extLst>
                <a:ext uri="{28A0092B-C50C-407E-A947-70E740481C1C}">
                  <a14:useLocalDpi xmlns:a14="http://schemas.microsoft.com/office/drawing/2010/main" val="0"/>
                </a:ext>
              </a:extLst>
            </a:blip>
            <a:srcRect t="5076" b="5076"/>
            <a:stretch/>
          </p:blipFill>
          <p:spPr>
            <a:xfrm>
              <a:off x="5195628" y="1709777"/>
              <a:ext cx="274200" cy="246600"/>
            </a:xfrm>
            <a:prstGeom prst="rect">
              <a:avLst/>
            </a:prstGeom>
            <a:noFill/>
            <a:ln>
              <a:noFill/>
            </a:ln>
          </p:spPr>
        </p:pic>
      </p:grpSp>
    </p:spTree>
    <p:extLst>
      <p:ext uri="{BB962C8B-B14F-4D97-AF65-F5344CB8AC3E}">
        <p14:creationId xmlns:p14="http://schemas.microsoft.com/office/powerpoint/2010/main" val="588542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BC070A4-90E8-2A4D-BFE3-E942D62F09B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57FB39A3-8DC1-95B6-EFE3-C8DF78359360}"/>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37D01D1-48A4-2BFC-6384-371DE57A7CA9}"/>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434011-EA94-6996-DFD5-76AAB0D9BD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D731749-B25A-615D-D7BC-DAB555075D3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8331FB22-2787-5F91-67E3-0AF81F471BE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BB89696-AE5A-9918-79DB-F1934170735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F19ABE4-6A79-6238-C0A0-3DA3AFB12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6308F8C2-B6FC-5F87-116A-4B3230A2EEF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1013A847-0FA1-9343-836D-3AD0B836C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B056EF6B-17F0-7AA2-4D82-1D46CADB022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6350BFA5-1ADC-8BC5-3EE7-DC8DC487417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E7E3711D-7226-7FD6-DE4C-DDAA2F0CC8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37553D3-BA4C-187D-5B4F-D61BCAF33D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E8A854D7-290C-34BF-0F97-2ABA83855558}"/>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9035B4C-8B3E-071F-FF86-461476F496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B97F6C9-A324-0371-A549-E1171400A7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5C17358-3243-4134-EE82-8FFD77CC91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BA9E7520-49FC-6311-130C-9C655CE6792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D83A414-673D-C7E9-2575-C96DE1842D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3C139E5-35E3-74E2-8289-E35B5BF077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3C432A75-2C25-E321-1427-5E1D5B1635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D56DFED9-D4A6-ADE8-C0F1-6102FE250D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38F05BB-8198-ABC4-E81C-33362A4A14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55EDBB2F-E361-3A44-CD47-082A7389F4E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18D4B19C-33A4-2C95-B204-E25F311C33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99FEB8B8-02EE-2032-75B6-19050F283A4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87311720-91B2-AF54-C542-C89CC33C6E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C517A59A-37CF-6E59-5148-4B5B36D2B3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D5CD709-E22E-45B6-D13E-0A3AAAFD30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5D6834DB-B57A-A4F7-B794-6616F62F813D}"/>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41A87A62-5C29-4329-DA93-590F232735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1172BB2-97CE-6BF1-5B2E-A36FC01AF7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209C14A-692D-C6EF-D814-1898202F97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8FDCC756-372B-E068-88DA-8553D6AF29F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57D40F2-CF15-43A1-689E-A7960A04858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A54A9E2C-A0A3-7F2F-68E6-A777C8E2A6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C4B48E63-BA31-4759-211D-4618C3C6C2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DB60F3F3-C245-EFED-2CC0-04636E3D4FFD}"/>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B95CF1C1-3923-4212-EF37-3ADB4A1784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103F2CA-8738-F67D-6EFE-F4A57C38085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AC8327B-175D-C8EF-78CE-A02B81EAD6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CB694F30-8CBF-F732-0D98-852F611C1C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3EC1922E-A5F7-428C-9542-F0E98D7479D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C53271A-52ED-C1CC-7576-F1373D3077B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0F277B43-8034-5D19-C2E4-D3682D755E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75162DD6-0DAC-CCAD-B8D0-6FC2D15CB5D7}"/>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98BF39B-3996-6551-7357-C8755CC7AB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E3E5194A-F47F-3509-A14B-E97015865C0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44500AE7-F88C-B660-8766-33B5F9E0F9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FC1B1CE-F833-7C16-6DA5-C8C96BA3414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2E60CF1-18BB-8BC0-2B07-A18C7350D5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4E1371E9-8268-798D-A500-A37432FDF0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F5819FB-9438-75BD-2144-6244AA511C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61D53B7-B6B2-FA31-D9E0-33E151E9282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EEB723A-2F22-B52E-65C2-039F26A232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5E9521DB-0FEB-1E8D-C1C1-02417AE75BF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E5658CE1-0C95-8E87-0CAC-64454BE3D4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9B50E77-EF85-4617-E812-EE157D017D6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A2C1F699-1CA4-041E-6C27-8AB0DB68BA7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FC2A4FA-1E19-17A8-B4DB-F4CFC97ADDBB}"/>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27B833C-3684-8E5E-7C51-60F4494E7DA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48A21837-E3D9-73CF-4B09-6847F13660FC}"/>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1F2BAE-FE76-98BF-3B7C-116237CA81E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7B14B1B-B9F0-4525-405E-28404ACAB0F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455F0B09-46A6-42C1-E2BA-02D250974BBB}"/>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CA8BE71-F61D-D71F-38F3-A3A92FBDAD04}"/>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56BCDE3-6F9C-747C-C7A5-2F405DA1B76E}"/>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CAC2797C-C3FA-E587-753C-8F4698FB84FF}"/>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E8C9F1D3-EE67-1A3F-ED57-70CDE9C97981}"/>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C3AC9F5-E46F-9A00-9F7F-6F87E7A0B023}"/>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6BD314AC-068F-36E3-2F51-10A01216349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EB8D2EC-274A-C819-DCB7-C3BC6624CE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7DBF6EDE-4AB9-0B96-F4FE-4446FE3B902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C5F67FD-76FC-119C-DE61-573AD1133BD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EF5900E9-A286-8B3F-BC74-CFDE1E09FC83}"/>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B3630555-A564-C008-F9BD-3FE8BF783A8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C8786A68-EDD8-48BA-15DC-8DA3BF92B7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EEEE258-A319-5BA2-5745-B386EC7580A4}"/>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7AFCC47E-72E3-C7A0-BBD9-B887A80950B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ED1D323-450D-B64B-E1AE-F1FBDBD30EC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3BB56D99-1D9B-2801-76A7-6FAAF951CB5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DA789E11-A1A5-51D6-A973-65059E6CF2B3}"/>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FA7B76C-41AA-9E76-923C-10917BE68AC3}"/>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4710D09-9916-1488-FB15-D560B6DA1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0A4AF20-4685-3F42-2206-5CA3FD920E2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C9740A97-E4A0-B7F8-885E-9A7C6545D92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50AA476-AA78-7F9B-9390-6FB9C26C289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1D5B41C3-672F-D4CE-0EB8-0D12F5202A5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95819A23-1D6D-2B8D-8A9E-CBA2E0F80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49DCC486-2C3F-551E-F51E-A7469A563E5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2AC49A5-D3A4-4B2C-7E59-5895D88FDB44}"/>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3ACFDFE-0B96-0935-82A2-FA92332A5B1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1BF7EE4-8884-853F-CE26-3B162BF8E6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499A14D-B3DD-7382-A5B9-FA265514838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58E4BD6-54CD-D9BD-2BE6-682510CC3BD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AD2EE71-AE9E-6E4F-AD45-2546EF057B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41944CC-287F-2469-F9AB-AA3E9344A33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BB546A1-7714-7ADF-6E5D-5A2E83E6C0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53C11329-7CEE-271F-B7E3-7003499EAFC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DB0EF4A-9D4B-D2A7-618A-EB31AB6C69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1918C5C-88F1-F90B-89AF-43B894C989A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5C3C7655-B96E-0E8D-F56F-74938F967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61425CE-A1FB-C3D4-AEAE-DE6C5F6BCD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A369BAFB-0A44-E3CF-A3A4-2CD436A146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FC965A-27CC-3D39-1133-61B32B260A3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9F1678-51BE-0E50-E9BD-AD8AC414F0F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574CEAD-AF32-47A8-ED71-2381FFCCAA2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8A13ABA9-23B0-0A71-918F-DB047B4E7C1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0815D9CF-2FBD-CF94-7B2D-DC77FA0196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5C562C9-F02F-CEA3-B146-0F1D8359BB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C82AFFDE-C132-0AFA-87AE-0DF8709A0FA3}"/>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7D2BC84-DBB3-2271-AEC2-4D48A7FD5C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A526B764-4D64-8856-482D-C5194117130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02BB646-C9D6-EB72-65AC-52F68659FF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74EAB4-AA09-AC3E-6F20-F95D2600F2DC}"/>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201A4D76-A147-47C9-7E10-01588BC8D9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87864B7-3367-89FB-283F-739B60D2016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7A85075-9A4D-4CF6-360C-DD78D4A9BE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D8BD4AA0-CB53-9BDD-2F4C-3852B6CBBC0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9794BE31-94CB-6A70-C48F-491F4713C2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5C13044-A90C-2EA6-AF07-9672173D1D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B83DF08C-E5F2-7681-1ADB-4558D409E9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9F711F3A-CEF0-27E2-5D4C-E1E6DBDAED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EF7D7DE0-AB06-BFCE-F442-A5339B073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4131032-4298-9F10-338D-917144309D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E1049F-5B0C-0495-71CB-E6ACDA8A43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78FF151-4B70-FE88-3E07-A0EE188D977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D341A-C530-0C82-514A-F78AF3E1EC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4660787-41A5-6986-CA27-FB230A0333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5F8B8FA5-9D6C-A4A5-518E-4A58FAA5A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8F75F9C-1721-3AE7-5B20-930A309733FE}"/>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B2ABB73-BF6C-38C0-AC13-2EDB7D94027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D36833FF-44B3-538B-4D1C-0D45BCB264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7EE8002-A435-22C9-0FFA-570A80ACDE6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20CCD8D-A539-E824-8CAA-1F220816545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A51E2294-A93F-A9F1-0BA3-8494C490CA3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01172B3-CD7E-3251-8454-B0F8D6AB0195}"/>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B03234A-7C45-2F59-EA8D-8AC7B214458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1BA4E71-5254-61A8-58DB-505D1C704D47}"/>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6829E6F9-1BB5-A0F6-614F-A305FD0EBBD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0AEC118-ED7F-A3F7-030A-652697D9566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61F27146-C417-3850-668E-4F2DCC51C5B5}"/>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C3820468-B5E7-5E1C-FF36-732910BD0D50}"/>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4FF010D-318C-29AD-75E0-C57677EACC58}"/>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EE672A7-2702-41E3-0158-207E9D1562FC}"/>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3C7E2E9-0080-BC4A-D16D-46CCD06890BC}"/>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C6937A80-F7A4-33FD-A294-DEC302EC23CE}"/>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9C5FDE7-0245-9C1D-E2A6-3C8D64B34B8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18E6E30-C18B-AA99-EAC3-3AFFB2ECF12A}"/>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C500A736-DE9F-6CDC-0D12-5CF32F87AA9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4E6181B-FA48-BD0A-0125-2CDC2969B42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15E64C4B-F86A-4DF4-901D-B14B52E14CBF}"/>
              </a:ext>
            </a:extLst>
          </p:cNvPr>
          <p:cNvSpPr txBox="1"/>
          <p:nvPr/>
        </p:nvSpPr>
        <p:spPr>
          <a:xfrm>
            <a:off x="6832561" y="2385299"/>
            <a:ext cx="3630276" cy="1048429"/>
          </a:xfrm>
          <a:prstGeom prst="rect">
            <a:avLst/>
          </a:prstGeom>
          <a:noFill/>
        </p:spPr>
        <p:txBody>
          <a:bodyPr wrap="square" rtlCol="0">
            <a:spAutoFit/>
          </a:bodyPr>
          <a:lstStyle/>
          <a:p>
            <a:pPr algn="ctr">
              <a:lnSpc>
                <a:spcPts val="4000"/>
              </a:lnSpc>
            </a:pPr>
            <a:r>
              <a:rPr lang="en-US" sz="2000" dirty="0">
                <a:solidFill>
                  <a:schemeClr val="tx1"/>
                </a:solidFill>
              </a:rPr>
              <a:t>Everyone has a new </a:t>
            </a:r>
            <a:r>
              <a:rPr lang="en-US" sz="2000" dirty="0" err="1">
                <a:solidFill>
                  <a:schemeClr val="tx1"/>
                </a:solidFill>
              </a:rPr>
              <a:t>BigQuery</a:t>
            </a:r>
            <a:r>
              <a:rPr lang="en-US" sz="2000" dirty="0">
                <a:solidFill>
                  <a:schemeClr val="tx1"/>
                </a:solidFill>
              </a:rPr>
              <a:t> dataset and table created</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B1841570-505A-17CB-E907-4A1A71347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5476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06081" y="5969890"/>
            <a:ext cx="4522405" cy="543162"/>
          </a:xfrm>
          <a:prstGeom prst="rect">
            <a:avLst/>
          </a:prstGeom>
          <a:noFill/>
        </p:spPr>
        <p:txBody>
          <a:bodyPr wrap="square" rtlCol="0">
            <a:spAutoFit/>
          </a:bodyPr>
          <a:lstStyle/>
          <a:p>
            <a:pPr marL="0" marR="0">
              <a:lnSpc>
                <a:spcPct val="107000"/>
              </a:lnSpc>
              <a:spcBef>
                <a:spcPts val="0"/>
              </a:spcBef>
              <a:spcAft>
                <a:spcPts val="800"/>
              </a:spcAft>
            </a:pPr>
            <a:r>
              <a:rPr lang="en-US" b="1" i="1" kern="0" dirty="0">
                <a:solidFill>
                  <a:srgbClr val="FF0000"/>
                </a:solidFill>
                <a:effectLst/>
                <a:latin typeface="Outfit"/>
                <a:ea typeface="Times New Roman" panose="02020603050405020304" pitchFamily="18" charset="0"/>
                <a:cs typeface="Times New Roman" panose="02020603050405020304" pitchFamily="18" charset="0"/>
              </a:rPr>
              <a:t>TIP</a:t>
            </a:r>
            <a:r>
              <a:rPr lang="en-US" i="1" kern="0" dirty="0">
                <a:solidFill>
                  <a:srgbClr val="FF0000"/>
                </a:solidFill>
                <a:effectLst/>
                <a:latin typeface="Outfit"/>
                <a:ea typeface="Times New Roman" panose="02020603050405020304" pitchFamily="18" charset="0"/>
                <a:cs typeface="Times New Roman" panose="02020603050405020304" pitchFamily="18" charset="0"/>
              </a:rPr>
              <a:t>: Click the pin icon       next to a service name in the nav menu to keep it ‘pinned’ to the top section of </a:t>
            </a:r>
            <a:r>
              <a:rPr lang="en-US" i="1" dirty="0">
                <a:solidFill>
                  <a:srgbClr val="FF0000"/>
                </a:solidFill>
                <a:latin typeface="Outfit"/>
                <a:ea typeface="Times New Roman" panose="02020603050405020304" pitchFamily="18" charset="0"/>
                <a:cs typeface="Times New Roman" panose="02020603050405020304" pitchFamily="18" charset="0"/>
              </a:rPr>
              <a:t>your</a:t>
            </a:r>
            <a:r>
              <a:rPr lang="en-US" i="1" kern="0" dirty="0">
                <a:solidFill>
                  <a:srgbClr val="FF0000"/>
                </a:solidFill>
                <a:effectLst/>
                <a:latin typeface="Outfit"/>
                <a:ea typeface="Times New Roman" panose="02020603050405020304" pitchFamily="18" charset="0"/>
                <a:cs typeface="Times New Roman" panose="02020603050405020304" pitchFamily="18" charset="0"/>
              </a:rPr>
              <a:t> menu </a:t>
            </a:r>
            <a:endParaRPr lang="en-US" sz="18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2507F33E-9DB1-F348-62DD-E584AB72A5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3318" y="864089"/>
            <a:ext cx="2252345" cy="5330825"/>
          </a:xfrm>
          <a:prstGeom prst="rect">
            <a:avLst/>
          </a:prstGeom>
        </p:spPr>
      </p:pic>
      <p:grpSp>
        <p:nvGrpSpPr>
          <p:cNvPr id="8" name="Shape 1482">
            <a:extLst>
              <a:ext uri="{FF2B5EF4-FFF2-40B4-BE49-F238E27FC236}">
                <a16:creationId xmlns:a16="http://schemas.microsoft.com/office/drawing/2014/main" id="{1266E402-1E52-724A-422D-F3F15A7E667B}"/>
              </a:ext>
            </a:extLst>
          </p:cNvPr>
          <p:cNvGrpSpPr/>
          <p:nvPr/>
        </p:nvGrpSpPr>
        <p:grpSpPr>
          <a:xfrm>
            <a:off x="6772317" y="635931"/>
            <a:ext cx="824778" cy="382226"/>
            <a:chOff x="4914762" y="3320358"/>
            <a:chExt cx="824778" cy="382226"/>
          </a:xfrm>
        </p:grpSpPr>
        <p:sp>
          <p:nvSpPr>
            <p:cNvPr id="9" name="Shape 1483">
              <a:extLst>
                <a:ext uri="{FF2B5EF4-FFF2-40B4-BE49-F238E27FC236}">
                  <a16:creationId xmlns:a16="http://schemas.microsoft.com/office/drawing/2014/main" id="{2DED5A47-FAB9-6881-1DA6-2C8DDAF43147}"/>
                </a:ext>
              </a:extLst>
            </p:cNvPr>
            <p:cNvSpPr/>
            <p:nvPr/>
          </p:nvSpPr>
          <p:spPr>
            <a:xfrm>
              <a:off x="4914762" y="3320358"/>
              <a:ext cx="824778"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700" b="0" i="0" u="none" strike="noStrike" cap="none" dirty="0">
                  <a:solidFill>
                    <a:srgbClr val="757575"/>
                  </a:solidFill>
                  <a:latin typeface="Roboto"/>
                  <a:ea typeface="Roboto"/>
                  <a:cs typeface="Roboto"/>
                  <a:sym typeface="Roboto"/>
                </a:rPr>
                <a:t>Cloud</a:t>
              </a:r>
              <a:br>
                <a:rPr lang="en-US" sz="700" b="0" i="0" u="none" strike="noStrike" cap="none" dirty="0">
                  <a:solidFill>
                    <a:srgbClr val="757575"/>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Pub/Sub</a:t>
              </a:r>
            </a:p>
          </p:txBody>
        </p:sp>
        <p:pic>
          <p:nvPicPr>
            <p:cNvPr id="10" name="Shape 1484" descr="Cloud-PubSub.png">
              <a:extLst>
                <a:ext uri="{FF2B5EF4-FFF2-40B4-BE49-F238E27FC236}">
                  <a16:creationId xmlns:a16="http://schemas.microsoft.com/office/drawing/2014/main" id="{4B9D44FA-7DE9-32A4-3718-D1391EAA6BAF}"/>
                </a:ext>
              </a:extLst>
            </p:cNvPr>
            <p:cNvPicPr preferRelativeResize="0"/>
            <p:nvPr/>
          </p:nvPicPr>
          <p:blipFill rotWithShape="1">
            <a:blip r:embed="rId7">
              <a:alphaModFix/>
              <a:extLst>
                <a:ext uri="{28A0092B-C50C-407E-A947-70E740481C1C}">
                  <a14:useLocalDpi xmlns:a14="http://schemas.microsoft.com/office/drawing/2010/main" val="0"/>
                </a:ext>
              </a:extLst>
            </a:blip>
            <a:srcRect t="5076" b="5076"/>
            <a:stretch/>
          </p:blipFill>
          <p:spPr>
            <a:xfrm>
              <a:off x="4959030" y="3386713"/>
              <a:ext cx="274200" cy="246600"/>
            </a:xfrm>
            <a:prstGeom prst="rect">
              <a:avLst/>
            </a:prstGeom>
            <a:noFill/>
            <a:ln>
              <a:noFill/>
            </a:ln>
          </p:spPr>
        </p:pic>
      </p:grpSp>
      <p:sp>
        <p:nvSpPr>
          <p:cNvPr id="11" name="TextBox 10">
            <a:extLst>
              <a:ext uri="{FF2B5EF4-FFF2-40B4-BE49-F238E27FC236}">
                <a16:creationId xmlns:a16="http://schemas.microsoft.com/office/drawing/2014/main" id="{53363A92-5A5F-8C49-9504-E8FDFF17F483}"/>
              </a:ext>
            </a:extLst>
          </p:cNvPr>
          <p:cNvSpPr txBox="1"/>
          <p:nvPr/>
        </p:nvSpPr>
        <p:spPr>
          <a:xfrm>
            <a:off x="1058476" y="1253369"/>
            <a:ext cx="4640802" cy="4120359"/>
          </a:xfrm>
          <a:prstGeom prst="rect">
            <a:avLst/>
          </a:prstGeom>
          <a:noFill/>
        </p:spPr>
        <p:txBody>
          <a:bodyPr wrap="square" rtlCol="0">
            <a:spAutoFit/>
          </a:bodyPr>
          <a:lstStyle/>
          <a:p>
            <a:pPr>
              <a:lnSpc>
                <a:spcPts val="4000"/>
              </a:lnSpc>
            </a:pPr>
            <a:r>
              <a:rPr lang="en-US" sz="2000" b="1" u="sng" dirty="0">
                <a:latin typeface="+mn-lt"/>
              </a:rPr>
              <a:t>STEP 7:  CREATE PUB/SUB TOPIC</a:t>
            </a:r>
          </a:p>
          <a:p>
            <a:pPr>
              <a:lnSpc>
                <a:spcPts val="4000"/>
              </a:lnSpc>
            </a:pPr>
            <a:endParaRPr lang="en-US" sz="2000" dirty="0">
              <a:latin typeface="+mn-lt"/>
            </a:endParaRPr>
          </a:p>
          <a:p>
            <a:pPr>
              <a:lnSpc>
                <a:spcPts val="4000"/>
              </a:lnSpc>
            </a:pPr>
            <a:r>
              <a:rPr lang="en-US" sz="1800" kern="100" dirty="0">
                <a:effectLst/>
                <a:latin typeface="+mn-lt"/>
                <a:ea typeface="Calibri" panose="020F0502020204030204" pitchFamily="34" charset="0"/>
                <a:cs typeface="Times New Roman" panose="02020603050405020304" pitchFamily="18" charset="0"/>
              </a:rPr>
              <a:t>From the navigation menu on the left-hand side, expand the ‘More Products’ section and scroll down to ‘ANALYTICS’ and then select Pub/Sub | Topics as shown (or you can just type pub/sub in the top search menu and select the Pub/Sub product)</a:t>
            </a:r>
          </a:p>
        </p:txBody>
      </p:sp>
      <p:sp>
        <p:nvSpPr>
          <p:cNvPr id="12" name="Arrow: Left 11">
            <a:extLst>
              <a:ext uri="{FF2B5EF4-FFF2-40B4-BE49-F238E27FC236}">
                <a16:creationId xmlns:a16="http://schemas.microsoft.com/office/drawing/2014/main" id="{8B55C5F4-BF0F-F6AF-E757-6DC555DFC26A}"/>
              </a:ext>
            </a:extLst>
          </p:cNvPr>
          <p:cNvSpPr/>
          <p:nvPr/>
        </p:nvSpPr>
        <p:spPr>
          <a:xfrm>
            <a:off x="8109764" y="97948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31DC3CBC-669B-513D-0E7A-E2CB3EFF8C52}"/>
              </a:ext>
            </a:extLst>
          </p:cNvPr>
          <p:cNvSpPr/>
          <p:nvPr/>
        </p:nvSpPr>
        <p:spPr>
          <a:xfrm>
            <a:off x="8338254" y="354677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7BB1477-EA43-8190-6D18-D5BC295D4A6F}"/>
              </a:ext>
            </a:extLst>
          </p:cNvPr>
          <p:cNvSpPr/>
          <p:nvPr/>
        </p:nvSpPr>
        <p:spPr>
          <a:xfrm>
            <a:off x="9603475" y="449695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93FDCCB5-EB3B-616F-72D6-7B4FD62B7110}"/>
              </a:ext>
            </a:extLst>
          </p:cNvPr>
          <p:cNvSpPr/>
          <p:nvPr/>
        </p:nvSpPr>
        <p:spPr>
          <a:xfrm>
            <a:off x="8473678"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B1FDD21-0D15-34AC-8D49-FD66B5C5E0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4881" y="6032689"/>
            <a:ext cx="279381" cy="257743"/>
          </a:xfrm>
          <a:prstGeom prst="rect">
            <a:avLst/>
          </a:prstGeom>
        </p:spPr>
      </p:pic>
      <p:cxnSp>
        <p:nvCxnSpPr>
          <p:cNvPr id="19" name="Straight Arrow Connector 18">
            <a:extLst>
              <a:ext uri="{FF2B5EF4-FFF2-40B4-BE49-F238E27FC236}">
                <a16:creationId xmlns:a16="http://schemas.microsoft.com/office/drawing/2014/main" id="{E1646706-A0D4-BB42-EB3F-C34D1791BA25}"/>
              </a:ext>
            </a:extLst>
          </p:cNvPr>
          <p:cNvCxnSpPr>
            <a:cxnSpLocks/>
          </p:cNvCxnSpPr>
          <p:nvPr/>
        </p:nvCxnSpPr>
        <p:spPr>
          <a:xfrm flipV="1">
            <a:off x="5459240" y="5055271"/>
            <a:ext cx="3374314" cy="1100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8D499776-3706-5F0D-A347-F5382AE77A9A}"/>
              </a:ext>
            </a:extLst>
          </p:cNvPr>
          <p:cNvSpPr/>
          <p:nvPr/>
        </p:nvSpPr>
        <p:spPr>
          <a:xfrm>
            <a:off x="8647013" y="97012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1BF3A79F-EAD5-A772-019E-371A4B61439A}"/>
              </a:ext>
            </a:extLst>
          </p:cNvPr>
          <p:cNvSpPr/>
          <p:nvPr/>
        </p:nvSpPr>
        <p:spPr>
          <a:xfrm>
            <a:off x="8879815" y="352272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C9EE2697-354A-1F6B-9166-93B4A156BACF}"/>
              </a:ext>
            </a:extLst>
          </p:cNvPr>
          <p:cNvSpPr/>
          <p:nvPr/>
        </p:nvSpPr>
        <p:spPr>
          <a:xfrm>
            <a:off x="9010297" y="42176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3" name="Flowchart: Connector 22">
            <a:extLst>
              <a:ext uri="{FF2B5EF4-FFF2-40B4-BE49-F238E27FC236}">
                <a16:creationId xmlns:a16="http://schemas.microsoft.com/office/drawing/2014/main" id="{EB8B8BAE-9940-4D78-4ECC-B2A20FED4B5C}"/>
              </a:ext>
            </a:extLst>
          </p:cNvPr>
          <p:cNvSpPr/>
          <p:nvPr/>
        </p:nvSpPr>
        <p:spPr>
          <a:xfrm>
            <a:off x="10155441" y="447290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5480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50070" y="1272419"/>
            <a:ext cx="4549207" cy="4126194"/>
          </a:xfrm>
          <a:prstGeom prst="rect">
            <a:avLst/>
          </a:prstGeom>
          <a:noFill/>
        </p:spPr>
        <p:txBody>
          <a:bodyPr wrap="square" rtlCol="0">
            <a:spAutoFit/>
          </a:bodyPr>
          <a:lstStyle/>
          <a:p>
            <a:pPr>
              <a:lnSpc>
                <a:spcPts val="4000"/>
              </a:lnSpc>
            </a:pPr>
            <a:r>
              <a:rPr lang="en-US" sz="2000" b="1" u="sng" dirty="0">
                <a:latin typeface="+mn-lt"/>
              </a:rPr>
              <a:t>STEP 7:  CREATE PUB/SUB TOPIC</a:t>
            </a:r>
          </a:p>
          <a:p>
            <a:pPr>
              <a:lnSpc>
                <a:spcPts val="4000"/>
              </a:lnSpc>
            </a:pPr>
            <a:r>
              <a:rPr lang="en-US" sz="2000" i="1" dirty="0"/>
              <a:t>We’ll now create a new Pub/Sub Topic which will be used to collect the telemetry data coming in from the temp sensors.</a:t>
            </a:r>
          </a:p>
          <a:p>
            <a:pPr>
              <a:lnSpc>
                <a:spcPts val="4000"/>
              </a:lnSpc>
            </a:pPr>
            <a:endParaRPr lang="en-US" sz="2000" dirty="0">
              <a:latin typeface="+mn-lt"/>
            </a:endParaRPr>
          </a:p>
          <a:p>
            <a:pPr>
              <a:lnSpc>
                <a:spcPts val="4000"/>
              </a:lnSpc>
            </a:pPr>
            <a:r>
              <a:rPr lang="en-US" sz="2000" kern="100" dirty="0">
                <a:effectLst/>
                <a:latin typeface="+mn-lt"/>
                <a:ea typeface="Calibri" panose="020F0502020204030204" pitchFamily="34" charset="0"/>
                <a:cs typeface="Times New Roman" panose="02020603050405020304" pitchFamily="18" charset="0"/>
              </a:rPr>
              <a:t>Click the                  button</a:t>
            </a:r>
          </a:p>
          <a:p>
            <a:pPr>
              <a:lnSpc>
                <a:spcPts val="4000"/>
              </a:lnSpc>
            </a:pPr>
            <a:endParaRPr lang="en-US" sz="2000" dirty="0"/>
          </a:p>
        </p:txBody>
      </p:sp>
      <p:grpSp>
        <p:nvGrpSpPr>
          <p:cNvPr id="8" name="Shape 3576">
            <a:extLst>
              <a:ext uri="{FF2B5EF4-FFF2-40B4-BE49-F238E27FC236}">
                <a16:creationId xmlns:a16="http://schemas.microsoft.com/office/drawing/2014/main" id="{2FE7191A-8602-12D5-68C9-901613F44EF5}"/>
              </a:ext>
            </a:extLst>
          </p:cNvPr>
          <p:cNvGrpSpPr/>
          <p:nvPr/>
        </p:nvGrpSpPr>
        <p:grpSpPr>
          <a:xfrm>
            <a:off x="6842530" y="624026"/>
            <a:ext cx="1207895" cy="382226"/>
            <a:chOff x="4593144" y="2070135"/>
            <a:chExt cx="1207895" cy="382226"/>
          </a:xfrm>
        </p:grpSpPr>
        <p:sp>
          <p:nvSpPr>
            <p:cNvPr id="9" name="Shape 3577">
              <a:extLst>
                <a:ext uri="{FF2B5EF4-FFF2-40B4-BE49-F238E27FC236}">
                  <a16:creationId xmlns:a16="http://schemas.microsoft.com/office/drawing/2014/main" id="{E93866F3-CB3F-100A-3F71-C0433D103FA7}"/>
                </a:ext>
              </a:extLst>
            </p:cNvPr>
            <p:cNvSpPr/>
            <p:nvPr/>
          </p:nvSpPr>
          <p:spPr>
            <a:xfrm>
              <a:off x="4593144" y="2070135"/>
              <a:ext cx="1207895"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IoT Topic</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Cloud Pub/Sub</a:t>
              </a:r>
            </a:p>
          </p:txBody>
        </p:sp>
        <p:pic>
          <p:nvPicPr>
            <p:cNvPr id="10" name="Shape 3578" descr="Cloud-PubSub.png">
              <a:extLst>
                <a:ext uri="{FF2B5EF4-FFF2-40B4-BE49-F238E27FC236}">
                  <a16:creationId xmlns:a16="http://schemas.microsoft.com/office/drawing/2014/main" id="{02EDA0D1-7164-C9AA-F951-87466F94B05D}"/>
                </a:ext>
              </a:extLst>
            </p:cNvPr>
            <p:cNvPicPr preferRelativeResize="0"/>
            <p:nvPr/>
          </p:nvPicPr>
          <p:blipFill rotWithShape="1">
            <a:blip r:embed="rId6">
              <a:alphaModFix/>
              <a:extLst>
                <a:ext uri="{28A0092B-C50C-407E-A947-70E740481C1C}">
                  <a14:useLocalDpi xmlns:a14="http://schemas.microsoft.com/office/drawing/2010/main" val="0"/>
                </a:ext>
              </a:extLst>
            </a:blip>
            <a:srcRect t="5076" b="5076"/>
            <a:stretch/>
          </p:blipFill>
          <p:spPr>
            <a:xfrm>
              <a:off x="4637412" y="2136491"/>
              <a:ext cx="274200" cy="246600"/>
            </a:xfrm>
            <a:prstGeom prst="rect">
              <a:avLst/>
            </a:prstGeom>
            <a:noFill/>
            <a:ln>
              <a:noFill/>
            </a:ln>
          </p:spPr>
        </p:pic>
      </p:grpSp>
      <p:pic>
        <p:nvPicPr>
          <p:cNvPr id="13" name="Picture 12">
            <a:extLst>
              <a:ext uri="{FF2B5EF4-FFF2-40B4-BE49-F238E27FC236}">
                <a16:creationId xmlns:a16="http://schemas.microsoft.com/office/drawing/2014/main" id="{E4B0A922-0B13-6A10-6EC3-27EB4D633E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3422" y="4512000"/>
            <a:ext cx="1162050" cy="314325"/>
          </a:xfrm>
          <a:prstGeom prst="rect">
            <a:avLst/>
          </a:prstGeom>
        </p:spPr>
      </p:pic>
      <p:pic>
        <p:nvPicPr>
          <p:cNvPr id="14" name="Picture 13">
            <a:extLst>
              <a:ext uri="{FF2B5EF4-FFF2-40B4-BE49-F238E27FC236}">
                <a16:creationId xmlns:a16="http://schemas.microsoft.com/office/drawing/2014/main" id="{DCA352D5-0E39-37F4-BE03-E1FCC720E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0728" y="2058002"/>
            <a:ext cx="4203355" cy="1370998"/>
          </a:xfrm>
          <a:prstGeom prst="rect">
            <a:avLst/>
          </a:prstGeom>
        </p:spPr>
      </p:pic>
      <p:sp>
        <p:nvSpPr>
          <p:cNvPr id="11" name="Arrow: Left 10">
            <a:extLst>
              <a:ext uri="{FF2B5EF4-FFF2-40B4-BE49-F238E27FC236}">
                <a16:creationId xmlns:a16="http://schemas.microsoft.com/office/drawing/2014/main" id="{F228CF27-5732-B18C-1D6E-9B856C1F43E4}"/>
              </a:ext>
            </a:extLst>
          </p:cNvPr>
          <p:cNvSpPr/>
          <p:nvPr/>
        </p:nvSpPr>
        <p:spPr>
          <a:xfrm>
            <a:off x="8397105" y="207682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723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100272"/>
          </a:xfrm>
          <a:prstGeom prst="rect">
            <a:avLst/>
          </a:prstGeom>
          <a:noFill/>
        </p:spPr>
        <p:txBody>
          <a:bodyPr wrap="square" rtlCol="0">
            <a:spAutoFit/>
          </a:bodyPr>
          <a:lstStyle/>
          <a:p>
            <a:pPr>
              <a:lnSpc>
                <a:spcPts val="4000"/>
              </a:lnSpc>
            </a:pPr>
            <a:r>
              <a:rPr lang="en-US" sz="2000" b="1" u="sng" dirty="0"/>
              <a:t>STEP 7:  CREATE PUB/SUB TOPIC</a:t>
            </a:r>
          </a:p>
          <a:p>
            <a:pPr>
              <a:lnSpc>
                <a:spcPts val="4000"/>
              </a:lnSpc>
            </a:pPr>
            <a:endParaRPr lang="en-US" sz="2000" dirty="0"/>
          </a:p>
          <a:p>
            <a:pPr marL="457200" indent="-457200">
              <a:lnSpc>
                <a:spcPts val="4000"/>
              </a:lnSpc>
              <a:buFont typeface="+mj-lt"/>
              <a:buAutoNum type="arabicPeriod"/>
            </a:pPr>
            <a:r>
              <a:rPr lang="en-US" sz="2000" dirty="0"/>
              <a:t>Type ‘</a:t>
            </a:r>
            <a:r>
              <a:rPr lang="en-US" sz="2000" dirty="0" err="1"/>
              <a:t>iot</a:t>
            </a:r>
            <a:r>
              <a:rPr lang="en-US" sz="2000" dirty="0"/>
              <a:t>-sensor’ for the Topic ID</a:t>
            </a:r>
          </a:p>
          <a:p>
            <a:pPr marL="457200" indent="-457200">
              <a:lnSpc>
                <a:spcPts val="4000"/>
              </a:lnSpc>
              <a:buFont typeface="+mj-lt"/>
              <a:buAutoNum type="arabicPeriod"/>
            </a:pPr>
            <a:r>
              <a:rPr lang="en-US" sz="2000" dirty="0"/>
              <a:t>Click the                 check box</a:t>
            </a:r>
          </a:p>
          <a:p>
            <a:pPr marL="457200" indent="-457200">
              <a:lnSpc>
                <a:spcPts val="4000"/>
              </a:lnSpc>
              <a:buFont typeface="+mj-lt"/>
              <a:buAutoNum type="arabicPeriod"/>
            </a:pPr>
            <a:r>
              <a:rPr lang="en-US" sz="2000" dirty="0"/>
              <a:t>Click in the ‘Select a Pub/Sub schema filter box and select</a:t>
            </a:r>
          </a:p>
        </p:txBody>
      </p:sp>
      <p:grpSp>
        <p:nvGrpSpPr>
          <p:cNvPr id="8" name="Shape 3576">
            <a:extLst>
              <a:ext uri="{FF2B5EF4-FFF2-40B4-BE49-F238E27FC236}">
                <a16:creationId xmlns:a16="http://schemas.microsoft.com/office/drawing/2014/main" id="{2351F3E0-1215-792D-AB7D-AEB042D386C8}"/>
              </a:ext>
            </a:extLst>
          </p:cNvPr>
          <p:cNvGrpSpPr/>
          <p:nvPr/>
        </p:nvGrpSpPr>
        <p:grpSpPr>
          <a:xfrm>
            <a:off x="6842530" y="624026"/>
            <a:ext cx="1207895" cy="382226"/>
            <a:chOff x="4593144" y="2070135"/>
            <a:chExt cx="1207895" cy="382226"/>
          </a:xfrm>
        </p:grpSpPr>
        <p:sp>
          <p:nvSpPr>
            <p:cNvPr id="9" name="Shape 3577">
              <a:extLst>
                <a:ext uri="{FF2B5EF4-FFF2-40B4-BE49-F238E27FC236}">
                  <a16:creationId xmlns:a16="http://schemas.microsoft.com/office/drawing/2014/main" id="{4B165274-06A5-40D9-C556-F7A280FCB8AC}"/>
                </a:ext>
              </a:extLst>
            </p:cNvPr>
            <p:cNvSpPr/>
            <p:nvPr/>
          </p:nvSpPr>
          <p:spPr>
            <a:xfrm>
              <a:off x="4593144" y="2070135"/>
              <a:ext cx="1207895"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IoT Topic</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Cloud Pub/Sub</a:t>
              </a:r>
            </a:p>
          </p:txBody>
        </p:sp>
        <p:pic>
          <p:nvPicPr>
            <p:cNvPr id="10" name="Shape 3578" descr="Cloud-PubSub.png">
              <a:extLst>
                <a:ext uri="{FF2B5EF4-FFF2-40B4-BE49-F238E27FC236}">
                  <a16:creationId xmlns:a16="http://schemas.microsoft.com/office/drawing/2014/main" id="{B43F1EB3-0E9B-7363-8808-6EE5BED4CC0D}"/>
                </a:ext>
              </a:extLst>
            </p:cNvPr>
            <p:cNvPicPr preferRelativeResize="0"/>
            <p:nvPr/>
          </p:nvPicPr>
          <p:blipFill rotWithShape="1">
            <a:blip r:embed="rId6">
              <a:alphaModFix/>
              <a:extLst>
                <a:ext uri="{28A0092B-C50C-407E-A947-70E740481C1C}">
                  <a14:useLocalDpi xmlns:a14="http://schemas.microsoft.com/office/drawing/2010/main" val="0"/>
                </a:ext>
              </a:extLst>
            </a:blip>
            <a:srcRect t="5076" b="5076"/>
            <a:stretch/>
          </p:blipFill>
          <p:spPr>
            <a:xfrm>
              <a:off x="4637412" y="2136491"/>
              <a:ext cx="274200" cy="246600"/>
            </a:xfrm>
            <a:prstGeom prst="rect">
              <a:avLst/>
            </a:prstGeom>
            <a:noFill/>
            <a:ln>
              <a:noFill/>
            </a:ln>
          </p:spPr>
        </p:pic>
      </p:grpSp>
      <p:pic>
        <p:nvPicPr>
          <p:cNvPr id="11" name="Picture 10">
            <a:hlinkClick r:id="rId7"/>
            <a:extLst>
              <a:ext uri="{FF2B5EF4-FFF2-40B4-BE49-F238E27FC236}">
                <a16:creationId xmlns:a16="http://schemas.microsoft.com/office/drawing/2014/main" id="{355251E5-3500-35D0-6C24-9B169783D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8707" y="5718881"/>
            <a:ext cx="1397169" cy="519326"/>
          </a:xfrm>
          <a:prstGeom prst="rect">
            <a:avLst/>
          </a:prstGeom>
        </p:spPr>
      </p:pic>
      <p:sp>
        <p:nvSpPr>
          <p:cNvPr id="12" name="TextBox 11">
            <a:extLst>
              <a:ext uri="{FF2B5EF4-FFF2-40B4-BE49-F238E27FC236}">
                <a16:creationId xmlns:a16="http://schemas.microsoft.com/office/drawing/2014/main" id="{44394CBA-B06D-6C6C-D61F-69202687011D}"/>
              </a:ext>
            </a:extLst>
          </p:cNvPr>
          <p:cNvSpPr txBox="1"/>
          <p:nvPr/>
        </p:nvSpPr>
        <p:spPr>
          <a:xfrm>
            <a:off x="9114003" y="6188272"/>
            <a:ext cx="2045395" cy="230832"/>
          </a:xfrm>
          <a:prstGeom prst="rect">
            <a:avLst/>
          </a:prstGeom>
          <a:noFill/>
        </p:spPr>
        <p:txBody>
          <a:bodyPr wrap="square" rtlCol="0">
            <a:spAutoFit/>
          </a:bodyPr>
          <a:lstStyle/>
          <a:p>
            <a:pPr algn="ctr"/>
            <a:r>
              <a:rPr lang="en-US" sz="900" dirty="0"/>
              <a:t>More about Pub/Sub</a:t>
            </a:r>
          </a:p>
        </p:txBody>
      </p:sp>
      <p:pic>
        <p:nvPicPr>
          <p:cNvPr id="19" name="Picture 18">
            <a:extLst>
              <a:ext uri="{FF2B5EF4-FFF2-40B4-BE49-F238E27FC236}">
                <a16:creationId xmlns:a16="http://schemas.microsoft.com/office/drawing/2014/main" id="{28033AC1-6B87-02B8-9C5A-9870859EC8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6798" y="1343091"/>
            <a:ext cx="3709985" cy="4322940"/>
          </a:xfrm>
          <a:prstGeom prst="rect">
            <a:avLst/>
          </a:prstGeom>
        </p:spPr>
      </p:pic>
      <p:sp>
        <p:nvSpPr>
          <p:cNvPr id="13" name="Arrow: Left 12">
            <a:extLst>
              <a:ext uri="{FF2B5EF4-FFF2-40B4-BE49-F238E27FC236}">
                <a16:creationId xmlns:a16="http://schemas.microsoft.com/office/drawing/2014/main" id="{1B570266-78B1-06ED-C285-A0AEA64AF3BD}"/>
              </a:ext>
            </a:extLst>
          </p:cNvPr>
          <p:cNvSpPr/>
          <p:nvPr/>
        </p:nvSpPr>
        <p:spPr>
          <a:xfrm>
            <a:off x="7555125" y="19203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87B9E374-14D5-F70E-408C-A281D530ADCB}"/>
              </a:ext>
            </a:extLst>
          </p:cNvPr>
          <p:cNvSpPr/>
          <p:nvPr/>
        </p:nvSpPr>
        <p:spPr>
          <a:xfrm>
            <a:off x="7801463" y="251406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97E67F90-6D9C-63AA-A4D9-ED9BDFCD60BB}"/>
              </a:ext>
            </a:extLst>
          </p:cNvPr>
          <p:cNvSpPr/>
          <p:nvPr/>
        </p:nvSpPr>
        <p:spPr>
          <a:xfrm>
            <a:off x="8139018" y="189627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78467287-A345-F8D4-ED4D-5A6B5D82057C}"/>
              </a:ext>
            </a:extLst>
          </p:cNvPr>
          <p:cNvSpPr/>
          <p:nvPr/>
        </p:nvSpPr>
        <p:spPr>
          <a:xfrm>
            <a:off x="8371573" y="248002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Arrow: Left 19">
            <a:extLst>
              <a:ext uri="{FF2B5EF4-FFF2-40B4-BE49-F238E27FC236}">
                <a16:creationId xmlns:a16="http://schemas.microsoft.com/office/drawing/2014/main" id="{4D5B55FD-9EF3-2C5C-3890-0DD3F1853CB1}"/>
              </a:ext>
            </a:extLst>
          </p:cNvPr>
          <p:cNvSpPr/>
          <p:nvPr/>
        </p:nvSpPr>
        <p:spPr>
          <a:xfrm>
            <a:off x="8759622" y="40886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0E445507-4067-0A5F-AD36-3F11F82704C0}"/>
              </a:ext>
            </a:extLst>
          </p:cNvPr>
          <p:cNvSpPr/>
          <p:nvPr/>
        </p:nvSpPr>
        <p:spPr>
          <a:xfrm>
            <a:off x="9329732" y="405457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23" name="Picture 22">
            <a:extLst>
              <a:ext uri="{FF2B5EF4-FFF2-40B4-BE49-F238E27FC236}">
                <a16:creationId xmlns:a16="http://schemas.microsoft.com/office/drawing/2014/main" id="{1CADBE4A-7E5A-AC93-E40C-82EC226EA7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5686" y="2958718"/>
            <a:ext cx="1162212" cy="323895"/>
          </a:xfrm>
          <a:prstGeom prst="rect">
            <a:avLst/>
          </a:prstGeom>
        </p:spPr>
      </p:pic>
      <p:pic>
        <p:nvPicPr>
          <p:cNvPr id="25" name="Picture 24">
            <a:extLst>
              <a:ext uri="{FF2B5EF4-FFF2-40B4-BE49-F238E27FC236}">
                <a16:creationId xmlns:a16="http://schemas.microsoft.com/office/drawing/2014/main" id="{11064BB1-FEF9-0347-827C-E5130D749B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6640" y="4549914"/>
            <a:ext cx="1352739" cy="219106"/>
          </a:xfrm>
          <a:prstGeom prst="rect">
            <a:avLst/>
          </a:prstGeom>
        </p:spPr>
      </p:pic>
    </p:spTree>
    <p:extLst>
      <p:ext uri="{BB962C8B-B14F-4D97-AF65-F5344CB8AC3E}">
        <p14:creationId xmlns:p14="http://schemas.microsoft.com/office/powerpoint/2010/main" val="2190264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6281"/>
          </a:xfrm>
          <a:prstGeom prst="rect">
            <a:avLst/>
          </a:prstGeom>
          <a:noFill/>
        </p:spPr>
        <p:txBody>
          <a:bodyPr wrap="square" rtlCol="0">
            <a:spAutoFit/>
          </a:bodyPr>
          <a:lstStyle/>
          <a:p>
            <a:pPr>
              <a:lnSpc>
                <a:spcPts val="4000"/>
              </a:lnSpc>
            </a:pPr>
            <a:r>
              <a:rPr lang="en-US" sz="2000" b="1" u="sng" dirty="0">
                <a:latin typeface="+mn-lt"/>
              </a:rPr>
              <a:t>STEP 7:  CREATE PUB/SUB TOPIC</a:t>
            </a:r>
          </a:p>
          <a:p>
            <a:pPr>
              <a:lnSpc>
                <a:spcPts val="4000"/>
              </a:lnSpc>
            </a:pPr>
            <a:r>
              <a:rPr lang="en-US" sz="2000" i="1" dirty="0"/>
              <a:t>A new ‘Create Schema’ browser tab will open.</a:t>
            </a:r>
          </a:p>
          <a:p>
            <a:pPr marL="457200" indent="-457200">
              <a:lnSpc>
                <a:spcPts val="4000"/>
              </a:lnSpc>
              <a:buFont typeface="+mj-lt"/>
              <a:buAutoNum type="arabicPeriod"/>
            </a:pPr>
            <a:r>
              <a:rPr lang="en-US" sz="1800" dirty="0">
                <a:latin typeface="+mn-lt"/>
              </a:rPr>
              <a:t>Type </a:t>
            </a:r>
            <a:r>
              <a:rPr lang="en-US" sz="1800" kern="100" dirty="0">
                <a:effectLst/>
                <a:latin typeface="+mn-lt"/>
                <a:ea typeface="Calibri" panose="020F0502020204030204" pitchFamily="34" charset="0"/>
                <a:cs typeface="Times New Roman" panose="02020603050405020304" pitchFamily="18" charset="0"/>
              </a:rPr>
              <a:t>‘</a:t>
            </a:r>
            <a:r>
              <a:rPr lang="en-US" sz="1800" kern="100" dirty="0" err="1">
                <a:effectLst/>
                <a:latin typeface="+mn-lt"/>
                <a:ea typeface="Calibri" panose="020F0502020204030204" pitchFamily="34" charset="0"/>
                <a:cs typeface="Times New Roman" panose="02020603050405020304" pitchFamily="18" charset="0"/>
              </a:rPr>
              <a:t>iot</a:t>
            </a:r>
            <a:r>
              <a:rPr lang="en-US" sz="1800" kern="100" dirty="0">
                <a:effectLst/>
                <a:latin typeface="+mn-lt"/>
                <a:ea typeface="Calibri" panose="020F0502020204030204" pitchFamily="34" charset="0"/>
                <a:cs typeface="Times New Roman" panose="02020603050405020304" pitchFamily="18" charset="0"/>
              </a:rPr>
              <a:t>-sensor’ in the Schema ID field</a:t>
            </a:r>
          </a:p>
          <a:p>
            <a:pPr marL="457200" indent="-457200">
              <a:lnSpc>
                <a:spcPts val="4000"/>
              </a:lnSpc>
              <a:buFont typeface="+mj-lt"/>
              <a:buAutoNum type="arabicPeriod"/>
            </a:pPr>
            <a:r>
              <a:rPr lang="en-US" sz="1800" kern="100" dirty="0">
                <a:solidFill>
                  <a:schemeClr val="tx1"/>
                </a:solidFill>
                <a:latin typeface="+mn-lt"/>
                <a:ea typeface="Calibri" panose="020F0502020204030204" pitchFamily="34" charset="0"/>
                <a:cs typeface="Times New Roman" panose="02020603050405020304" pitchFamily="18" charset="0"/>
              </a:rPr>
              <a:t>Edit the Schema definition to match the screenshot</a:t>
            </a:r>
          </a:p>
          <a:p>
            <a:pPr marL="457200" indent="-457200">
              <a:lnSpc>
                <a:spcPts val="4000"/>
              </a:lnSpc>
              <a:buFont typeface="+mj-lt"/>
              <a:buAutoNum type="arabicPeriod"/>
            </a:pPr>
            <a:r>
              <a:rPr lang="en-US" sz="1800" kern="100" dirty="0">
                <a:solidFill>
                  <a:schemeClr val="tx1"/>
                </a:solidFill>
                <a:latin typeface="+mn-lt"/>
                <a:ea typeface="Calibri" panose="020F0502020204030204" pitchFamily="34" charset="0"/>
                <a:cs typeface="Times New Roman" panose="02020603050405020304" pitchFamily="18" charset="0"/>
              </a:rPr>
              <a:t>Click the                         button at the bottom left</a:t>
            </a:r>
          </a:p>
          <a:p>
            <a:pPr marL="457200" indent="-457200">
              <a:lnSpc>
                <a:spcPts val="4000"/>
              </a:lnSpc>
              <a:buFont typeface="+mj-lt"/>
              <a:buAutoNum type="arabicPeriod"/>
            </a:pPr>
            <a:r>
              <a:rPr lang="en-US" sz="1800" kern="100" dirty="0">
                <a:solidFill>
                  <a:schemeClr val="tx1"/>
                </a:solidFill>
                <a:latin typeface="+mn-lt"/>
                <a:ea typeface="Calibri" panose="020F0502020204030204" pitchFamily="34" charset="0"/>
                <a:cs typeface="Times New Roman" panose="02020603050405020304" pitchFamily="18" charset="0"/>
              </a:rPr>
              <a:t>Make sure you see           </a:t>
            </a:r>
          </a:p>
          <a:p>
            <a:pPr marL="457200" indent="-457200">
              <a:lnSpc>
                <a:spcPts val="4000"/>
              </a:lnSpc>
              <a:buFont typeface="+mj-lt"/>
              <a:buAutoNum type="arabicPeriod"/>
            </a:pPr>
            <a:r>
              <a:rPr lang="en-US" sz="1800" kern="100" dirty="0">
                <a:solidFill>
                  <a:schemeClr val="tx1"/>
                </a:solidFill>
                <a:latin typeface="+mn-lt"/>
                <a:ea typeface="Calibri" panose="020F0502020204030204" pitchFamily="34" charset="0"/>
                <a:cs typeface="Times New Roman" panose="02020603050405020304" pitchFamily="18" charset="0"/>
              </a:rPr>
              <a:t>Click</a:t>
            </a:r>
            <a:endParaRPr lang="en-US" sz="1800" dirty="0"/>
          </a:p>
        </p:txBody>
      </p:sp>
      <p:pic>
        <p:nvPicPr>
          <p:cNvPr id="5" name="Picture 4" descr="A screenshot of a computer screen&#10;&#10;Description automatically generated">
            <a:extLst>
              <a:ext uri="{FF2B5EF4-FFF2-40B4-BE49-F238E27FC236}">
                <a16:creationId xmlns:a16="http://schemas.microsoft.com/office/drawing/2014/main" id="{CBD7661D-FC88-C51C-DF0B-8DC692D03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915" y="1607895"/>
            <a:ext cx="4449353" cy="3497211"/>
          </a:xfrm>
          <a:prstGeom prst="rect">
            <a:avLst/>
          </a:prstGeom>
        </p:spPr>
      </p:pic>
      <p:grpSp>
        <p:nvGrpSpPr>
          <p:cNvPr id="8" name="Shape 1482">
            <a:extLst>
              <a:ext uri="{FF2B5EF4-FFF2-40B4-BE49-F238E27FC236}">
                <a16:creationId xmlns:a16="http://schemas.microsoft.com/office/drawing/2014/main" id="{45210988-B7EA-24A7-79C5-5D0362B700E7}"/>
              </a:ext>
            </a:extLst>
          </p:cNvPr>
          <p:cNvGrpSpPr/>
          <p:nvPr/>
        </p:nvGrpSpPr>
        <p:grpSpPr>
          <a:xfrm>
            <a:off x="6772317" y="635931"/>
            <a:ext cx="824778" cy="382226"/>
            <a:chOff x="4914762" y="3320358"/>
            <a:chExt cx="824778" cy="382226"/>
          </a:xfrm>
        </p:grpSpPr>
        <p:sp>
          <p:nvSpPr>
            <p:cNvPr id="9" name="Shape 1483">
              <a:extLst>
                <a:ext uri="{FF2B5EF4-FFF2-40B4-BE49-F238E27FC236}">
                  <a16:creationId xmlns:a16="http://schemas.microsoft.com/office/drawing/2014/main" id="{CA6A237E-814F-B574-8812-3D58606425E2}"/>
                </a:ext>
              </a:extLst>
            </p:cNvPr>
            <p:cNvSpPr/>
            <p:nvPr/>
          </p:nvSpPr>
          <p:spPr>
            <a:xfrm>
              <a:off x="4914762" y="3320358"/>
              <a:ext cx="824778"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700" b="0" i="0" u="none" strike="noStrike" cap="none" dirty="0">
                  <a:solidFill>
                    <a:srgbClr val="757575"/>
                  </a:solidFill>
                  <a:latin typeface="Roboto"/>
                  <a:ea typeface="Roboto"/>
                  <a:cs typeface="Roboto"/>
                  <a:sym typeface="Roboto"/>
                </a:rPr>
                <a:t>Cloud</a:t>
              </a:r>
              <a:br>
                <a:rPr lang="en-US" sz="700" b="0" i="0" u="none" strike="noStrike" cap="none" dirty="0">
                  <a:solidFill>
                    <a:srgbClr val="757575"/>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Pub/Sub</a:t>
              </a:r>
            </a:p>
          </p:txBody>
        </p:sp>
        <p:pic>
          <p:nvPicPr>
            <p:cNvPr id="10" name="Shape 1484" descr="Cloud-PubSub.png">
              <a:extLst>
                <a:ext uri="{FF2B5EF4-FFF2-40B4-BE49-F238E27FC236}">
                  <a16:creationId xmlns:a16="http://schemas.microsoft.com/office/drawing/2014/main" id="{76EEC097-28D4-FA52-AB2E-A53CCF9821AE}"/>
                </a:ext>
              </a:extLst>
            </p:cNvPr>
            <p:cNvPicPr preferRelativeResize="0"/>
            <p:nvPr/>
          </p:nvPicPr>
          <p:blipFill rotWithShape="1">
            <a:blip r:embed="rId7">
              <a:alphaModFix/>
              <a:extLst>
                <a:ext uri="{28A0092B-C50C-407E-A947-70E740481C1C}">
                  <a14:useLocalDpi xmlns:a14="http://schemas.microsoft.com/office/drawing/2010/main" val="0"/>
                </a:ext>
              </a:extLst>
            </a:blip>
            <a:srcRect t="5076" b="5076"/>
            <a:stretch/>
          </p:blipFill>
          <p:spPr>
            <a:xfrm>
              <a:off x="4959030" y="3386713"/>
              <a:ext cx="274200" cy="246600"/>
            </a:xfrm>
            <a:prstGeom prst="rect">
              <a:avLst/>
            </a:prstGeom>
            <a:noFill/>
            <a:ln>
              <a:noFill/>
            </a:ln>
          </p:spPr>
        </p:pic>
      </p:grpSp>
      <p:sp>
        <p:nvSpPr>
          <p:cNvPr id="11" name="Arrow: Left 10">
            <a:extLst>
              <a:ext uri="{FF2B5EF4-FFF2-40B4-BE49-F238E27FC236}">
                <a16:creationId xmlns:a16="http://schemas.microsoft.com/office/drawing/2014/main" id="{3E38EEF8-F8B6-EDA8-A72F-F97E939E45E9}"/>
              </a:ext>
            </a:extLst>
          </p:cNvPr>
          <p:cNvSpPr/>
          <p:nvPr/>
        </p:nvSpPr>
        <p:spPr>
          <a:xfrm>
            <a:off x="7184706" y="242358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F7DF5D2-9521-0343-FF18-A12E536105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4703" y="4482552"/>
            <a:ext cx="1609725" cy="438150"/>
          </a:xfrm>
          <a:prstGeom prst="rect">
            <a:avLst/>
          </a:prstGeom>
        </p:spPr>
      </p:pic>
      <p:pic>
        <p:nvPicPr>
          <p:cNvPr id="19" name="Picture 18">
            <a:extLst>
              <a:ext uri="{FF2B5EF4-FFF2-40B4-BE49-F238E27FC236}">
                <a16:creationId xmlns:a16="http://schemas.microsoft.com/office/drawing/2014/main" id="{A438E8AB-CC56-DDAB-6A55-5D9D2643C2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6480" y="6023981"/>
            <a:ext cx="781050" cy="419100"/>
          </a:xfrm>
          <a:prstGeom prst="rect">
            <a:avLst/>
          </a:prstGeom>
        </p:spPr>
      </p:pic>
      <p:pic>
        <p:nvPicPr>
          <p:cNvPr id="21" name="Picture 20">
            <a:extLst>
              <a:ext uri="{FF2B5EF4-FFF2-40B4-BE49-F238E27FC236}">
                <a16:creationId xmlns:a16="http://schemas.microsoft.com/office/drawing/2014/main" id="{E8F42723-38F1-C7C9-31C0-63EBDF34F8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57995" y="5504714"/>
            <a:ext cx="1483989" cy="432230"/>
          </a:xfrm>
          <a:prstGeom prst="rect">
            <a:avLst/>
          </a:prstGeom>
        </p:spPr>
      </p:pic>
      <p:pic>
        <p:nvPicPr>
          <p:cNvPr id="23" name="Picture 22">
            <a:extLst>
              <a:ext uri="{FF2B5EF4-FFF2-40B4-BE49-F238E27FC236}">
                <a16:creationId xmlns:a16="http://schemas.microsoft.com/office/drawing/2014/main" id="{309BA72E-D398-624F-466B-2F00ECF42A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34855" y="5048590"/>
            <a:ext cx="4141695" cy="991448"/>
          </a:xfrm>
          <a:prstGeom prst="rect">
            <a:avLst/>
          </a:prstGeom>
        </p:spPr>
      </p:pic>
      <p:sp>
        <p:nvSpPr>
          <p:cNvPr id="15" name="Arrow: Left 14">
            <a:extLst>
              <a:ext uri="{FF2B5EF4-FFF2-40B4-BE49-F238E27FC236}">
                <a16:creationId xmlns:a16="http://schemas.microsoft.com/office/drawing/2014/main" id="{59E1D0D5-7402-8A9C-D887-AF8E585EDEE8}"/>
              </a:ext>
            </a:extLst>
          </p:cNvPr>
          <p:cNvSpPr/>
          <p:nvPr/>
        </p:nvSpPr>
        <p:spPr>
          <a:xfrm>
            <a:off x="7998173" y="418932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E8B1C5FE-894B-F2D9-AD4F-EEDC2D719697}"/>
              </a:ext>
            </a:extLst>
          </p:cNvPr>
          <p:cNvSpPr/>
          <p:nvPr/>
        </p:nvSpPr>
        <p:spPr>
          <a:xfrm>
            <a:off x="7612578" y="556790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22BBCF61-C25C-B0EE-A4B3-957F57661544}"/>
              </a:ext>
            </a:extLst>
          </p:cNvPr>
          <p:cNvSpPr/>
          <p:nvPr/>
        </p:nvSpPr>
        <p:spPr>
          <a:xfrm>
            <a:off x="7934332" y="45332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8D89178A-B416-5BB8-82FD-C26B8246F442}"/>
              </a:ext>
            </a:extLst>
          </p:cNvPr>
          <p:cNvSpPr/>
          <p:nvPr/>
        </p:nvSpPr>
        <p:spPr>
          <a:xfrm>
            <a:off x="7753305" y="241256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Flowchart: Connector 25">
            <a:extLst>
              <a:ext uri="{FF2B5EF4-FFF2-40B4-BE49-F238E27FC236}">
                <a16:creationId xmlns:a16="http://schemas.microsoft.com/office/drawing/2014/main" id="{29D63ABA-CF0F-572C-4770-2B3DF1B09125}"/>
              </a:ext>
            </a:extLst>
          </p:cNvPr>
          <p:cNvSpPr/>
          <p:nvPr/>
        </p:nvSpPr>
        <p:spPr>
          <a:xfrm>
            <a:off x="8562802" y="41652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7" name="Flowchart: Connector 26">
            <a:extLst>
              <a:ext uri="{FF2B5EF4-FFF2-40B4-BE49-F238E27FC236}">
                <a16:creationId xmlns:a16="http://schemas.microsoft.com/office/drawing/2014/main" id="{00FBCD25-3DC4-A511-7FE6-52E0E549C9D7}"/>
              </a:ext>
            </a:extLst>
          </p:cNvPr>
          <p:cNvSpPr/>
          <p:nvPr/>
        </p:nvSpPr>
        <p:spPr>
          <a:xfrm>
            <a:off x="8528328" y="45091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8" name="Flowchart: Connector 27">
            <a:extLst>
              <a:ext uri="{FF2B5EF4-FFF2-40B4-BE49-F238E27FC236}">
                <a16:creationId xmlns:a16="http://schemas.microsoft.com/office/drawing/2014/main" id="{4E606109-A9AE-0465-E799-76335B26733D}"/>
              </a:ext>
            </a:extLst>
          </p:cNvPr>
          <p:cNvSpPr/>
          <p:nvPr/>
        </p:nvSpPr>
        <p:spPr>
          <a:xfrm>
            <a:off x="8170800" y="554923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12" name="Arrow: Left 11">
            <a:extLst>
              <a:ext uri="{FF2B5EF4-FFF2-40B4-BE49-F238E27FC236}">
                <a16:creationId xmlns:a16="http://schemas.microsoft.com/office/drawing/2014/main" id="{3058FF18-410C-B54F-7A17-945F0903AB00}"/>
              </a:ext>
            </a:extLst>
          </p:cNvPr>
          <p:cNvSpPr/>
          <p:nvPr/>
        </p:nvSpPr>
        <p:spPr>
          <a:xfrm>
            <a:off x="7184706" y="58477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BDCAF17D-816E-FEA2-A075-69C3AAFD5E6A}"/>
              </a:ext>
            </a:extLst>
          </p:cNvPr>
          <p:cNvSpPr/>
          <p:nvPr/>
        </p:nvSpPr>
        <p:spPr>
          <a:xfrm>
            <a:off x="7768788" y="58237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p>
        </p:txBody>
      </p:sp>
      <p:sp>
        <p:nvSpPr>
          <p:cNvPr id="16" name="Arrow: Left 15">
            <a:extLst>
              <a:ext uri="{FF2B5EF4-FFF2-40B4-BE49-F238E27FC236}">
                <a16:creationId xmlns:a16="http://schemas.microsoft.com/office/drawing/2014/main" id="{F3C9B583-F2B0-418B-CED6-B9C6AD0F4F90}"/>
              </a:ext>
            </a:extLst>
          </p:cNvPr>
          <p:cNvSpPr/>
          <p:nvPr/>
        </p:nvSpPr>
        <p:spPr>
          <a:xfrm>
            <a:off x="7674470" y="522949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3D9E86A3-469A-E6BC-BA38-DF3204107893}"/>
              </a:ext>
            </a:extLst>
          </p:cNvPr>
          <p:cNvSpPr/>
          <p:nvPr/>
        </p:nvSpPr>
        <p:spPr>
          <a:xfrm>
            <a:off x="8232692" y="521082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cxnSp>
        <p:nvCxnSpPr>
          <p:cNvPr id="20" name="Straight Arrow Connector 19">
            <a:extLst>
              <a:ext uri="{FF2B5EF4-FFF2-40B4-BE49-F238E27FC236}">
                <a16:creationId xmlns:a16="http://schemas.microsoft.com/office/drawing/2014/main" id="{1BAF5CE9-3CCF-FD35-5F13-775336237EFA}"/>
              </a:ext>
            </a:extLst>
          </p:cNvPr>
          <p:cNvCxnSpPr>
            <a:cxnSpLocks/>
          </p:cNvCxnSpPr>
          <p:nvPr/>
        </p:nvCxnSpPr>
        <p:spPr>
          <a:xfrm>
            <a:off x="2824681" y="4193915"/>
            <a:ext cx="4266104" cy="1502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17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6281"/>
          </a:xfrm>
          <a:prstGeom prst="rect">
            <a:avLst/>
          </a:prstGeom>
          <a:noFill/>
        </p:spPr>
        <p:txBody>
          <a:bodyPr wrap="square" rtlCol="0">
            <a:spAutoFit/>
          </a:bodyPr>
          <a:lstStyle/>
          <a:p>
            <a:pPr>
              <a:lnSpc>
                <a:spcPts val="4000"/>
              </a:lnSpc>
            </a:pPr>
            <a:r>
              <a:rPr lang="en-US" sz="2000" b="1" u="sng" dirty="0">
                <a:latin typeface="+mn-lt"/>
              </a:rPr>
              <a:t>STEP 7:  CREATE PUB/SUB TOPIC</a:t>
            </a:r>
          </a:p>
          <a:p>
            <a:pPr>
              <a:lnSpc>
                <a:spcPts val="4000"/>
              </a:lnSpc>
            </a:pPr>
            <a:r>
              <a:rPr lang="en-US" sz="2000" i="1" dirty="0"/>
              <a:t>Now switch back to the ‘Pub/Sub ‘Create Topic’ browser tab</a:t>
            </a:r>
          </a:p>
          <a:p>
            <a:pPr>
              <a:lnSpc>
                <a:spcPts val="4000"/>
              </a:lnSpc>
            </a:pPr>
            <a:endParaRPr lang="en-US" sz="2000" i="1" dirty="0"/>
          </a:p>
          <a:p>
            <a:pPr marL="457200" indent="-457200">
              <a:lnSpc>
                <a:spcPts val="4000"/>
              </a:lnSpc>
              <a:buFont typeface="+mj-lt"/>
              <a:buAutoNum type="arabicPeriod"/>
            </a:pPr>
            <a:r>
              <a:rPr lang="en-US" sz="1800" dirty="0">
                <a:latin typeface="+mn-lt"/>
              </a:rPr>
              <a:t>Click the           link in the Schema filter and you should see the new schema in the list</a:t>
            </a:r>
          </a:p>
          <a:p>
            <a:pPr marL="457200" indent="-457200">
              <a:lnSpc>
                <a:spcPts val="4000"/>
              </a:lnSpc>
              <a:buFont typeface="+mj-lt"/>
              <a:buAutoNum type="arabicPeriod"/>
            </a:pPr>
            <a:r>
              <a:rPr lang="en-US" sz="1800" dirty="0">
                <a:latin typeface="+mn-lt"/>
              </a:rPr>
              <a:t>Select the newly created schema</a:t>
            </a:r>
            <a:endParaRPr lang="en-US" sz="1800" kern="100" dirty="0">
              <a:effectLst/>
              <a:latin typeface="+mn-lt"/>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1800" kern="100" dirty="0">
                <a:solidFill>
                  <a:schemeClr val="tx1"/>
                </a:solidFill>
                <a:latin typeface="+mn-lt"/>
                <a:ea typeface="Calibri" panose="020F0502020204030204" pitchFamily="34" charset="0"/>
                <a:cs typeface="Times New Roman" panose="02020603050405020304" pitchFamily="18" charset="0"/>
              </a:rPr>
              <a:t>Click the             button at the bottom left</a:t>
            </a:r>
          </a:p>
        </p:txBody>
      </p:sp>
      <p:grpSp>
        <p:nvGrpSpPr>
          <p:cNvPr id="8" name="Shape 1482">
            <a:extLst>
              <a:ext uri="{FF2B5EF4-FFF2-40B4-BE49-F238E27FC236}">
                <a16:creationId xmlns:a16="http://schemas.microsoft.com/office/drawing/2014/main" id="{45210988-B7EA-24A7-79C5-5D0362B700E7}"/>
              </a:ext>
            </a:extLst>
          </p:cNvPr>
          <p:cNvGrpSpPr/>
          <p:nvPr/>
        </p:nvGrpSpPr>
        <p:grpSpPr>
          <a:xfrm>
            <a:off x="6772317" y="635931"/>
            <a:ext cx="824778" cy="382226"/>
            <a:chOff x="4914762" y="3320358"/>
            <a:chExt cx="824778" cy="382226"/>
          </a:xfrm>
        </p:grpSpPr>
        <p:sp>
          <p:nvSpPr>
            <p:cNvPr id="9" name="Shape 1483">
              <a:extLst>
                <a:ext uri="{FF2B5EF4-FFF2-40B4-BE49-F238E27FC236}">
                  <a16:creationId xmlns:a16="http://schemas.microsoft.com/office/drawing/2014/main" id="{CA6A237E-814F-B574-8812-3D58606425E2}"/>
                </a:ext>
              </a:extLst>
            </p:cNvPr>
            <p:cNvSpPr/>
            <p:nvPr/>
          </p:nvSpPr>
          <p:spPr>
            <a:xfrm>
              <a:off x="4914762" y="3320358"/>
              <a:ext cx="824778"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21428"/>
                </a:lnSpc>
                <a:spcBef>
                  <a:spcPts val="200"/>
                </a:spcBef>
                <a:spcAft>
                  <a:spcPts val="0"/>
                </a:spcAft>
                <a:buClr>
                  <a:srgbClr val="757575"/>
                </a:buClr>
                <a:buSzPct val="25000"/>
                <a:buFont typeface="Roboto"/>
                <a:buNone/>
              </a:pPr>
              <a:r>
                <a:rPr lang="en-US" sz="700" b="0" i="0" u="none" strike="noStrike" cap="none" dirty="0">
                  <a:solidFill>
                    <a:srgbClr val="757575"/>
                  </a:solidFill>
                  <a:latin typeface="Roboto"/>
                  <a:ea typeface="Roboto"/>
                  <a:cs typeface="Roboto"/>
                  <a:sym typeface="Roboto"/>
                </a:rPr>
                <a:t>Cloud</a:t>
              </a:r>
              <a:br>
                <a:rPr lang="en-US" sz="700" b="0" i="0" u="none" strike="noStrike" cap="none" dirty="0">
                  <a:solidFill>
                    <a:srgbClr val="757575"/>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Pub/Sub</a:t>
              </a:r>
            </a:p>
          </p:txBody>
        </p:sp>
        <p:pic>
          <p:nvPicPr>
            <p:cNvPr id="10" name="Shape 1484" descr="Cloud-PubSub.png">
              <a:extLst>
                <a:ext uri="{FF2B5EF4-FFF2-40B4-BE49-F238E27FC236}">
                  <a16:creationId xmlns:a16="http://schemas.microsoft.com/office/drawing/2014/main" id="{76EEC097-28D4-FA52-AB2E-A53CCF9821AE}"/>
                </a:ext>
              </a:extLst>
            </p:cNvPr>
            <p:cNvPicPr preferRelativeResize="0"/>
            <p:nvPr/>
          </p:nvPicPr>
          <p:blipFill rotWithShape="1">
            <a:blip r:embed="rId6">
              <a:alphaModFix/>
              <a:extLst>
                <a:ext uri="{28A0092B-C50C-407E-A947-70E740481C1C}">
                  <a14:useLocalDpi xmlns:a14="http://schemas.microsoft.com/office/drawing/2010/main" val="0"/>
                </a:ext>
              </a:extLst>
            </a:blip>
            <a:srcRect t="5076" b="5076"/>
            <a:stretch/>
          </p:blipFill>
          <p:spPr>
            <a:xfrm>
              <a:off x="4959030" y="3386713"/>
              <a:ext cx="274200" cy="246600"/>
            </a:xfrm>
            <a:prstGeom prst="rect">
              <a:avLst/>
            </a:prstGeom>
            <a:noFill/>
            <a:ln>
              <a:noFill/>
            </a:ln>
          </p:spPr>
        </p:pic>
      </p:grpSp>
      <p:pic>
        <p:nvPicPr>
          <p:cNvPr id="19" name="Picture 18">
            <a:extLst>
              <a:ext uri="{FF2B5EF4-FFF2-40B4-BE49-F238E27FC236}">
                <a16:creationId xmlns:a16="http://schemas.microsoft.com/office/drawing/2014/main" id="{A438E8AB-CC56-DDAB-6A55-5D9D2643C2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215" y="5535422"/>
            <a:ext cx="781050" cy="419100"/>
          </a:xfrm>
          <a:prstGeom prst="rect">
            <a:avLst/>
          </a:prstGeom>
        </p:spPr>
      </p:pic>
      <p:pic>
        <p:nvPicPr>
          <p:cNvPr id="30" name="Picture 29">
            <a:extLst>
              <a:ext uri="{FF2B5EF4-FFF2-40B4-BE49-F238E27FC236}">
                <a16:creationId xmlns:a16="http://schemas.microsoft.com/office/drawing/2014/main" id="{7995013B-7FBE-C732-20F9-30C6084D66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24710" y="1514641"/>
            <a:ext cx="3844941" cy="4500406"/>
          </a:xfrm>
          <a:prstGeom prst="rect">
            <a:avLst/>
          </a:prstGeom>
        </p:spPr>
      </p:pic>
      <p:sp>
        <p:nvSpPr>
          <p:cNvPr id="11" name="Arrow: Left 10">
            <a:extLst>
              <a:ext uri="{FF2B5EF4-FFF2-40B4-BE49-F238E27FC236}">
                <a16:creationId xmlns:a16="http://schemas.microsoft.com/office/drawing/2014/main" id="{3E38EEF8-F8B6-EDA8-A72F-F97E939E45E9}"/>
              </a:ext>
            </a:extLst>
          </p:cNvPr>
          <p:cNvSpPr/>
          <p:nvPr/>
        </p:nvSpPr>
        <p:spPr>
          <a:xfrm>
            <a:off x="9046490" y="432363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22BBCF61-C25C-B0EE-A4B3-957F57661544}"/>
              </a:ext>
            </a:extLst>
          </p:cNvPr>
          <p:cNvSpPr/>
          <p:nvPr/>
        </p:nvSpPr>
        <p:spPr>
          <a:xfrm>
            <a:off x="7716493" y="465210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8D89178A-B416-5BB8-82FD-C26B8246F442}"/>
              </a:ext>
            </a:extLst>
          </p:cNvPr>
          <p:cNvSpPr/>
          <p:nvPr/>
        </p:nvSpPr>
        <p:spPr>
          <a:xfrm>
            <a:off x="8273046" y="46251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Flowchart: Connector 25">
            <a:extLst>
              <a:ext uri="{FF2B5EF4-FFF2-40B4-BE49-F238E27FC236}">
                <a16:creationId xmlns:a16="http://schemas.microsoft.com/office/drawing/2014/main" id="{29D63ABA-CF0F-572C-4770-2B3DF1B09125}"/>
              </a:ext>
            </a:extLst>
          </p:cNvPr>
          <p:cNvSpPr/>
          <p:nvPr/>
        </p:nvSpPr>
        <p:spPr>
          <a:xfrm>
            <a:off x="9613243" y="429845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7" name="Flowchart: Connector 26">
            <a:extLst>
              <a:ext uri="{FF2B5EF4-FFF2-40B4-BE49-F238E27FC236}">
                <a16:creationId xmlns:a16="http://schemas.microsoft.com/office/drawing/2014/main" id="{00FBCD25-3DC4-A511-7FE6-52E0E549C9D7}"/>
              </a:ext>
            </a:extLst>
          </p:cNvPr>
          <p:cNvSpPr/>
          <p:nvPr/>
        </p:nvSpPr>
        <p:spPr>
          <a:xfrm>
            <a:off x="8183227" y="569715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2" name="Arrow: Left 11">
            <a:extLst>
              <a:ext uri="{FF2B5EF4-FFF2-40B4-BE49-F238E27FC236}">
                <a16:creationId xmlns:a16="http://schemas.microsoft.com/office/drawing/2014/main" id="{3058FF18-410C-B54F-7A17-945F0903AB00}"/>
              </a:ext>
            </a:extLst>
          </p:cNvPr>
          <p:cNvSpPr/>
          <p:nvPr/>
        </p:nvSpPr>
        <p:spPr>
          <a:xfrm>
            <a:off x="7596417" y="57287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F527F02D-7D4E-F2E9-060A-04F2863EF6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7215" y="3532964"/>
            <a:ext cx="619211" cy="228632"/>
          </a:xfrm>
          <a:prstGeom prst="rect">
            <a:avLst/>
          </a:prstGeom>
        </p:spPr>
      </p:pic>
    </p:spTree>
    <p:extLst>
      <p:ext uri="{BB962C8B-B14F-4D97-AF65-F5344CB8AC3E}">
        <p14:creationId xmlns:p14="http://schemas.microsoft.com/office/powerpoint/2010/main" val="198359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100272"/>
          </a:xfrm>
          <a:prstGeom prst="rect">
            <a:avLst/>
          </a:prstGeom>
          <a:noFill/>
        </p:spPr>
        <p:txBody>
          <a:bodyPr wrap="square" rtlCol="0">
            <a:spAutoFit/>
          </a:bodyPr>
          <a:lstStyle/>
          <a:p>
            <a:pPr>
              <a:lnSpc>
                <a:spcPts val="4000"/>
              </a:lnSpc>
            </a:pPr>
            <a:r>
              <a:rPr lang="en-US" sz="2000" b="1" u="sng" dirty="0"/>
              <a:t>STEP 7:  CREATE PUB/SUB TOPIC</a:t>
            </a:r>
          </a:p>
          <a:p>
            <a:pPr>
              <a:lnSpc>
                <a:spcPts val="4000"/>
              </a:lnSpc>
            </a:pPr>
            <a:endParaRPr lang="en-US" sz="2000" dirty="0"/>
          </a:p>
          <a:p>
            <a:pPr>
              <a:lnSpc>
                <a:spcPts val="4000"/>
              </a:lnSpc>
            </a:pPr>
            <a:r>
              <a:rPr lang="en-US" sz="2000" dirty="0"/>
              <a:t>You will now see the details screen for the newly created </a:t>
            </a:r>
            <a:r>
              <a:rPr lang="en-US" sz="2000" i="1" dirty="0" err="1"/>
              <a:t>iot</a:t>
            </a:r>
            <a:r>
              <a:rPr lang="en-US" sz="2000" i="1" dirty="0"/>
              <a:t>-sensor</a:t>
            </a:r>
            <a:r>
              <a:rPr lang="en-US" sz="2000" dirty="0"/>
              <a:t> Topic.  Click the                        link in the middle of the page.</a:t>
            </a:r>
          </a:p>
        </p:txBody>
      </p:sp>
      <p:pic>
        <p:nvPicPr>
          <p:cNvPr id="5" name="Picture 4" descr="A screenshot of a computer&#10;&#10;Description automatically generated">
            <a:extLst>
              <a:ext uri="{FF2B5EF4-FFF2-40B4-BE49-F238E27FC236}">
                <a16:creationId xmlns:a16="http://schemas.microsoft.com/office/drawing/2014/main" id="{E98EF2EA-D949-9D71-99E4-9F526D01E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2332426"/>
            <a:ext cx="4350059" cy="1877125"/>
          </a:xfrm>
          <a:prstGeom prst="rect">
            <a:avLst/>
          </a:prstGeom>
        </p:spPr>
      </p:pic>
      <p:grpSp>
        <p:nvGrpSpPr>
          <p:cNvPr id="8" name="Shape 3576">
            <a:extLst>
              <a:ext uri="{FF2B5EF4-FFF2-40B4-BE49-F238E27FC236}">
                <a16:creationId xmlns:a16="http://schemas.microsoft.com/office/drawing/2014/main" id="{E95A2026-7FEF-B1D0-403A-C80D320ECA93}"/>
              </a:ext>
            </a:extLst>
          </p:cNvPr>
          <p:cNvGrpSpPr/>
          <p:nvPr/>
        </p:nvGrpSpPr>
        <p:grpSpPr>
          <a:xfrm>
            <a:off x="6842530" y="624026"/>
            <a:ext cx="1207895" cy="382226"/>
            <a:chOff x="4593144" y="2070135"/>
            <a:chExt cx="1207895" cy="382226"/>
          </a:xfrm>
        </p:grpSpPr>
        <p:sp>
          <p:nvSpPr>
            <p:cNvPr id="9" name="Shape 3577">
              <a:extLst>
                <a:ext uri="{FF2B5EF4-FFF2-40B4-BE49-F238E27FC236}">
                  <a16:creationId xmlns:a16="http://schemas.microsoft.com/office/drawing/2014/main" id="{5E0D52C2-6661-0424-4329-0B9C5F923269}"/>
                </a:ext>
              </a:extLst>
            </p:cNvPr>
            <p:cNvSpPr/>
            <p:nvPr/>
          </p:nvSpPr>
          <p:spPr>
            <a:xfrm>
              <a:off x="4593144" y="2070135"/>
              <a:ext cx="1207895" cy="382226"/>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429750" tIns="73150" rIns="45700" bIns="73150" anchor="ctr" anchorCtr="0">
              <a:noAutofit/>
            </a:bodyPr>
            <a:lstStyle/>
            <a:p>
              <a:pPr marL="0" marR="0" lvl="0" indent="0" algn="l" rtl="0">
                <a:lnSpc>
                  <a:spcPct val="113333"/>
                </a:lnSpc>
                <a:spcBef>
                  <a:spcPts val="0"/>
                </a:spcBef>
                <a:spcAft>
                  <a:spcPts val="0"/>
                </a:spcAft>
                <a:buClr>
                  <a:srgbClr val="212121"/>
                </a:buClr>
                <a:buSzPct val="25000"/>
                <a:buFont typeface="Roboto"/>
                <a:buNone/>
              </a:pPr>
              <a:r>
                <a:rPr lang="en-US" sz="750" b="0" i="0" u="none" strike="noStrike" cap="none" dirty="0">
                  <a:solidFill>
                    <a:srgbClr val="212121"/>
                  </a:solidFill>
                  <a:latin typeface="Roboto"/>
                  <a:ea typeface="Roboto"/>
                  <a:cs typeface="Roboto"/>
                  <a:sym typeface="Roboto"/>
                </a:rPr>
                <a:t>IoT Topic</a:t>
              </a:r>
              <a:br>
                <a:rPr lang="en-US" sz="700" b="0" i="0" u="none" strike="noStrike" cap="none" dirty="0">
                  <a:solidFill>
                    <a:srgbClr val="212121"/>
                  </a:solidFill>
                  <a:latin typeface="Roboto"/>
                  <a:ea typeface="Roboto"/>
                  <a:cs typeface="Roboto"/>
                  <a:sym typeface="Roboto"/>
                </a:rPr>
              </a:br>
              <a:r>
                <a:rPr lang="en-US" sz="700" b="0" i="0" u="none" strike="noStrike" cap="none" dirty="0">
                  <a:solidFill>
                    <a:srgbClr val="757575"/>
                  </a:solidFill>
                  <a:latin typeface="Roboto"/>
                  <a:ea typeface="Roboto"/>
                  <a:cs typeface="Roboto"/>
                  <a:sym typeface="Roboto"/>
                </a:rPr>
                <a:t>Cloud Pub/Sub</a:t>
              </a:r>
            </a:p>
          </p:txBody>
        </p:sp>
        <p:pic>
          <p:nvPicPr>
            <p:cNvPr id="10" name="Shape 3578" descr="Cloud-PubSub.png">
              <a:extLst>
                <a:ext uri="{FF2B5EF4-FFF2-40B4-BE49-F238E27FC236}">
                  <a16:creationId xmlns:a16="http://schemas.microsoft.com/office/drawing/2014/main" id="{DD8E9488-9BC6-8784-BBEB-080D468E63B4}"/>
                </a:ext>
              </a:extLst>
            </p:cNvPr>
            <p:cNvPicPr preferRelativeResize="0"/>
            <p:nvPr/>
          </p:nvPicPr>
          <p:blipFill rotWithShape="1">
            <a:blip r:embed="rId7">
              <a:alphaModFix/>
              <a:extLst>
                <a:ext uri="{28A0092B-C50C-407E-A947-70E740481C1C}">
                  <a14:useLocalDpi xmlns:a14="http://schemas.microsoft.com/office/drawing/2010/main" val="0"/>
                </a:ext>
              </a:extLst>
            </a:blip>
            <a:srcRect t="5076" b="5076"/>
            <a:stretch/>
          </p:blipFill>
          <p:spPr>
            <a:xfrm>
              <a:off x="4637412" y="2136491"/>
              <a:ext cx="274200" cy="246600"/>
            </a:xfrm>
            <a:prstGeom prst="rect">
              <a:avLst/>
            </a:prstGeom>
            <a:noFill/>
            <a:ln>
              <a:noFill/>
            </a:ln>
          </p:spPr>
        </p:pic>
      </p:grpSp>
      <p:sp>
        <p:nvSpPr>
          <p:cNvPr id="11" name="Arrow: Left 10">
            <a:extLst>
              <a:ext uri="{FF2B5EF4-FFF2-40B4-BE49-F238E27FC236}">
                <a16:creationId xmlns:a16="http://schemas.microsoft.com/office/drawing/2014/main" id="{0DC56DCB-6C2C-636D-FA20-33B288ED87DC}"/>
              </a:ext>
            </a:extLst>
          </p:cNvPr>
          <p:cNvSpPr/>
          <p:nvPr/>
        </p:nvSpPr>
        <p:spPr>
          <a:xfrm>
            <a:off x="7932950" y="378125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6C60C50-A0E3-7FE2-D9D3-E414478322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2781" y="3516127"/>
            <a:ext cx="1476375" cy="266700"/>
          </a:xfrm>
          <a:prstGeom prst="rect">
            <a:avLst/>
          </a:prstGeom>
        </p:spPr>
      </p:pic>
    </p:spTree>
    <p:extLst>
      <p:ext uri="{BB962C8B-B14F-4D97-AF65-F5344CB8AC3E}">
        <p14:creationId xmlns:p14="http://schemas.microsoft.com/office/powerpoint/2010/main" val="1211783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t>STEP 7:  CREATE PUB/SUB TOPIC</a:t>
            </a:r>
          </a:p>
          <a:p>
            <a:pPr>
              <a:lnSpc>
                <a:spcPts val="4000"/>
              </a:lnSpc>
            </a:pPr>
            <a:r>
              <a:rPr lang="en-US" sz="1200" i="1" dirty="0">
                <a:latin typeface="+mn-lt"/>
              </a:rPr>
              <a:t>We’ll now create a Pub/Sub ‘subscription’ to enable </a:t>
            </a:r>
            <a:r>
              <a:rPr lang="en-US" sz="1200" i="1" dirty="0">
                <a:solidFill>
                  <a:schemeClr val="tx1"/>
                </a:solidFill>
                <a:effectLst/>
                <a:latin typeface="+mn-lt"/>
                <a:ea typeface="Calibri" panose="020F0502020204030204" pitchFamily="34" charset="0"/>
                <a:cs typeface="Times New Roman" panose="02020603050405020304" pitchFamily="18" charset="0"/>
              </a:rPr>
              <a:t>real-time ingestion of the IoT temp sensor data into the </a:t>
            </a:r>
            <a:r>
              <a:rPr lang="en-US" sz="1200" i="1" dirty="0" err="1">
                <a:solidFill>
                  <a:schemeClr val="tx1"/>
                </a:solidFill>
                <a:effectLst/>
                <a:latin typeface="+mn-lt"/>
                <a:ea typeface="Calibri" panose="020F0502020204030204" pitchFamily="34" charset="0"/>
                <a:cs typeface="Times New Roman" panose="02020603050405020304" pitchFamily="18" charset="0"/>
              </a:rPr>
              <a:t>BigQuery</a:t>
            </a:r>
            <a:r>
              <a:rPr lang="en-US" sz="1200" i="1" dirty="0">
                <a:solidFill>
                  <a:schemeClr val="tx1"/>
                </a:solidFill>
                <a:effectLst/>
                <a:latin typeface="+mn-lt"/>
                <a:ea typeface="Calibri" panose="020F0502020204030204" pitchFamily="34" charset="0"/>
                <a:cs typeface="Times New Roman" panose="02020603050405020304" pitchFamily="18" charset="0"/>
              </a:rPr>
              <a:t> database.</a:t>
            </a:r>
            <a:endParaRPr lang="en-US" sz="2400" i="1" dirty="0">
              <a:solidFill>
                <a:schemeClr val="tx1"/>
              </a:solidFill>
              <a:latin typeface="+mn-lt"/>
            </a:endParaRPr>
          </a:p>
          <a:p>
            <a:pPr marL="457200" indent="-457200">
              <a:lnSpc>
                <a:spcPts val="4000"/>
              </a:lnSpc>
              <a:buFont typeface="+mj-lt"/>
              <a:buAutoNum type="arabicPeriod"/>
            </a:pPr>
            <a:r>
              <a:rPr lang="en-US" dirty="0"/>
              <a:t>Type ‘IOT-CLASS’ for the Subscription ID</a:t>
            </a:r>
          </a:p>
          <a:p>
            <a:pPr marL="457200" indent="-457200">
              <a:lnSpc>
                <a:spcPts val="4000"/>
              </a:lnSpc>
              <a:buFont typeface="+mj-lt"/>
              <a:buAutoNum type="arabicPeriod"/>
            </a:pPr>
            <a:r>
              <a:rPr lang="en-US" dirty="0"/>
              <a:t>Select ‘Write to </a:t>
            </a:r>
            <a:r>
              <a:rPr lang="en-US" dirty="0" err="1"/>
              <a:t>BigQuery</a:t>
            </a:r>
            <a:r>
              <a:rPr lang="en-US" dirty="0"/>
              <a:t>’ for the Delivery type</a:t>
            </a:r>
          </a:p>
          <a:p>
            <a:pPr marL="457200" indent="-457200">
              <a:lnSpc>
                <a:spcPts val="4000"/>
              </a:lnSpc>
              <a:buFont typeface="+mj-lt"/>
              <a:buAutoNum type="arabicPeriod"/>
            </a:pPr>
            <a:r>
              <a:rPr lang="en-US" dirty="0"/>
              <a:t>Select the Project, Dataset, and Table as shown</a:t>
            </a:r>
          </a:p>
          <a:p>
            <a:pPr marL="457200" indent="-457200">
              <a:lnSpc>
                <a:spcPts val="4000"/>
              </a:lnSpc>
              <a:buFont typeface="+mj-lt"/>
              <a:buAutoNum type="arabicPeriod"/>
            </a:pPr>
            <a:r>
              <a:rPr lang="en-US" dirty="0"/>
              <a:t>Select the ‘Use Topic Schema’ choice for Schema Option</a:t>
            </a:r>
            <a:endParaRPr lang="en-US" sz="2000" dirty="0"/>
          </a:p>
          <a:p>
            <a:pPr marL="457200" indent="-457200">
              <a:lnSpc>
                <a:spcPts val="4000"/>
              </a:lnSpc>
              <a:buFont typeface="+mj-lt"/>
              <a:buAutoNum type="arabicPeriod"/>
            </a:pPr>
            <a:r>
              <a:rPr lang="en-US" dirty="0"/>
              <a:t>Scroll to the bottom of the page and click the</a:t>
            </a:r>
          </a:p>
          <a:p>
            <a:pPr>
              <a:lnSpc>
                <a:spcPts val="4000"/>
              </a:lnSpc>
            </a:pPr>
            <a:r>
              <a:rPr lang="en-US" dirty="0"/>
              <a:t>                    button (not shown in screenshot) </a:t>
            </a:r>
          </a:p>
        </p:txBody>
      </p:sp>
      <p:pic>
        <p:nvPicPr>
          <p:cNvPr id="11" name="Picture 10" descr="A diagram of a diagram of a software application&#10;&#10;Description automatically generated with medium confidence">
            <a:extLst>
              <a:ext uri="{FF2B5EF4-FFF2-40B4-BE49-F238E27FC236}">
                <a16:creationId xmlns:a16="http://schemas.microsoft.com/office/drawing/2014/main" id="{F052DB8C-F61E-8689-52DC-5B94C1D4E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8951" y="476852"/>
            <a:ext cx="1866898" cy="553088"/>
          </a:xfrm>
          <a:prstGeom prst="rect">
            <a:avLst/>
          </a:prstGeom>
        </p:spPr>
      </p:pic>
      <p:pic>
        <p:nvPicPr>
          <p:cNvPr id="12" name="Picture 11">
            <a:extLst>
              <a:ext uri="{FF2B5EF4-FFF2-40B4-BE49-F238E27FC236}">
                <a16:creationId xmlns:a16="http://schemas.microsoft.com/office/drawing/2014/main" id="{BDAB06E4-495C-6E31-4858-2B5F81CF1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7184" y="6077161"/>
            <a:ext cx="531597" cy="285247"/>
          </a:xfrm>
          <a:prstGeom prst="rect">
            <a:avLst/>
          </a:prstGeom>
        </p:spPr>
      </p:pic>
      <p:pic>
        <p:nvPicPr>
          <p:cNvPr id="21" name="Picture 20">
            <a:extLst>
              <a:ext uri="{FF2B5EF4-FFF2-40B4-BE49-F238E27FC236}">
                <a16:creationId xmlns:a16="http://schemas.microsoft.com/office/drawing/2014/main" id="{6786DC78-4562-675C-A7FD-F90DA8A513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8888" y="1200715"/>
            <a:ext cx="4290267" cy="4926447"/>
          </a:xfrm>
          <a:prstGeom prst="rect">
            <a:avLst/>
          </a:prstGeom>
        </p:spPr>
      </p:pic>
      <p:sp>
        <p:nvSpPr>
          <p:cNvPr id="13" name="Arrow: Left 12">
            <a:extLst>
              <a:ext uri="{FF2B5EF4-FFF2-40B4-BE49-F238E27FC236}">
                <a16:creationId xmlns:a16="http://schemas.microsoft.com/office/drawing/2014/main" id="{5C84390B-57DE-F808-C5A6-A4495C0A4B84}"/>
              </a:ext>
            </a:extLst>
          </p:cNvPr>
          <p:cNvSpPr/>
          <p:nvPr/>
        </p:nvSpPr>
        <p:spPr>
          <a:xfrm>
            <a:off x="8546371" y="21895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B7760145-E853-FA0C-8204-5F9A7D39A216}"/>
              </a:ext>
            </a:extLst>
          </p:cNvPr>
          <p:cNvSpPr/>
          <p:nvPr/>
        </p:nvSpPr>
        <p:spPr>
          <a:xfrm>
            <a:off x="8783780" y="34327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D1E5E8A3-C75B-1EA7-2884-126690D280DC}"/>
              </a:ext>
            </a:extLst>
          </p:cNvPr>
          <p:cNvSpPr/>
          <p:nvPr/>
        </p:nvSpPr>
        <p:spPr>
          <a:xfrm>
            <a:off x="8852212" y="418932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D1A1D396-49D4-7247-B999-417031A05B86}"/>
              </a:ext>
            </a:extLst>
          </p:cNvPr>
          <p:cNvSpPr/>
          <p:nvPr/>
        </p:nvSpPr>
        <p:spPr>
          <a:xfrm>
            <a:off x="8822798" y="449785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E376721C-2801-53E1-F2EF-7BE239269FB4}"/>
              </a:ext>
            </a:extLst>
          </p:cNvPr>
          <p:cNvSpPr/>
          <p:nvPr/>
        </p:nvSpPr>
        <p:spPr>
          <a:xfrm>
            <a:off x="8473678" y="47971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AA86E93D-D206-8178-F9E6-01E2DBF93F27}"/>
              </a:ext>
            </a:extLst>
          </p:cNvPr>
          <p:cNvSpPr/>
          <p:nvPr/>
        </p:nvSpPr>
        <p:spPr>
          <a:xfrm>
            <a:off x="8968978" y="586220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12F7F32-5E0A-E402-0FCE-B90E385A54F4}"/>
              </a:ext>
            </a:extLst>
          </p:cNvPr>
          <p:cNvCxnSpPr/>
          <p:nvPr/>
        </p:nvCxnSpPr>
        <p:spPr>
          <a:xfrm>
            <a:off x="5444122" y="4179575"/>
            <a:ext cx="2575246" cy="2902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Flowchart: Connector 23">
            <a:extLst>
              <a:ext uri="{FF2B5EF4-FFF2-40B4-BE49-F238E27FC236}">
                <a16:creationId xmlns:a16="http://schemas.microsoft.com/office/drawing/2014/main" id="{02B9B22D-F028-62AF-C0B9-8BCAA74269DC}"/>
              </a:ext>
            </a:extLst>
          </p:cNvPr>
          <p:cNvSpPr/>
          <p:nvPr/>
        </p:nvSpPr>
        <p:spPr>
          <a:xfrm>
            <a:off x="9094977" y="21513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020E13C5-02B6-C6B3-859E-7D231BEF288C}"/>
              </a:ext>
            </a:extLst>
          </p:cNvPr>
          <p:cNvSpPr/>
          <p:nvPr/>
        </p:nvSpPr>
        <p:spPr>
          <a:xfrm>
            <a:off x="9329168" y="34091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Flowchart: Connector 25">
            <a:extLst>
              <a:ext uri="{FF2B5EF4-FFF2-40B4-BE49-F238E27FC236}">
                <a16:creationId xmlns:a16="http://schemas.microsoft.com/office/drawing/2014/main" id="{0A4D6141-4396-A2E1-E947-0C52047025F2}"/>
              </a:ext>
            </a:extLst>
          </p:cNvPr>
          <p:cNvSpPr/>
          <p:nvPr/>
        </p:nvSpPr>
        <p:spPr>
          <a:xfrm>
            <a:off x="9388324" y="415072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Flowchart: Connector 26">
            <a:extLst>
              <a:ext uri="{FF2B5EF4-FFF2-40B4-BE49-F238E27FC236}">
                <a16:creationId xmlns:a16="http://schemas.microsoft.com/office/drawing/2014/main" id="{AD53937D-83EA-7E99-DA26-A517543467FE}"/>
              </a:ext>
            </a:extLst>
          </p:cNvPr>
          <p:cNvSpPr/>
          <p:nvPr/>
        </p:nvSpPr>
        <p:spPr>
          <a:xfrm>
            <a:off x="9518794" y="58381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8" name="Flowchart: Connector 27">
            <a:extLst>
              <a:ext uri="{FF2B5EF4-FFF2-40B4-BE49-F238E27FC236}">
                <a16:creationId xmlns:a16="http://schemas.microsoft.com/office/drawing/2014/main" id="{F79E9E93-BCCC-5677-E523-991719D6347D}"/>
              </a:ext>
            </a:extLst>
          </p:cNvPr>
          <p:cNvSpPr/>
          <p:nvPr/>
        </p:nvSpPr>
        <p:spPr>
          <a:xfrm>
            <a:off x="9359817" y="44674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9" name="Flowchart: Connector 28">
            <a:extLst>
              <a:ext uri="{FF2B5EF4-FFF2-40B4-BE49-F238E27FC236}">
                <a16:creationId xmlns:a16="http://schemas.microsoft.com/office/drawing/2014/main" id="{14BA577E-3044-4AA9-4FA0-0A0B2FA83DBF}"/>
              </a:ext>
            </a:extLst>
          </p:cNvPr>
          <p:cNvSpPr/>
          <p:nvPr/>
        </p:nvSpPr>
        <p:spPr>
          <a:xfrm>
            <a:off x="9043788" y="47710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620387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4621586"/>
          </a:xfrm>
          <a:prstGeom prst="rect">
            <a:avLst/>
          </a:prstGeom>
          <a:noFill/>
        </p:spPr>
        <p:txBody>
          <a:bodyPr wrap="square" rtlCol="0">
            <a:spAutoFit/>
          </a:bodyPr>
          <a:lstStyle/>
          <a:p>
            <a:pPr marL="457200" indent="-457200">
              <a:lnSpc>
                <a:spcPts val="4000"/>
              </a:lnSpc>
              <a:buFont typeface="+mj-lt"/>
              <a:buAutoNum type="arabicPeriod"/>
            </a:pPr>
            <a:r>
              <a:rPr lang="en-US" dirty="0"/>
              <a:t>In the </a:t>
            </a:r>
            <a:r>
              <a:rPr lang="en-US" dirty="0" err="1"/>
              <a:t>Thonny</a:t>
            </a:r>
            <a:r>
              <a:rPr lang="en-US" dirty="0"/>
              <a:t> IDE, open the file named</a:t>
            </a:r>
          </a:p>
          <a:p>
            <a:pPr algn="ctr">
              <a:lnSpc>
                <a:spcPts val="4000"/>
              </a:lnSpc>
            </a:pPr>
            <a:r>
              <a:rPr lang="en-US" sz="1100" dirty="0">
                <a:latin typeface="Courier New" panose="02070309020205020404" pitchFamily="49" charset="0"/>
                <a:cs typeface="Courier New" panose="02070309020205020404" pitchFamily="49" charset="0"/>
              </a:rPr>
              <a:t>/home/pi/iot-cloud-workshop/</a:t>
            </a:r>
            <a:r>
              <a:rPr lang="en-US" sz="1100" dirty="0">
                <a:solidFill>
                  <a:schemeClr val="tx1"/>
                </a:solidFill>
                <a:latin typeface="Courier New" panose="02070309020205020404" pitchFamily="49" charset="0"/>
                <a:cs typeface="Courier New" panose="02070309020205020404" pitchFamily="49" charset="0"/>
              </a:rPr>
              <a:t>sensor_cloud.py</a:t>
            </a:r>
          </a:p>
          <a:p>
            <a:pPr marL="457200" indent="-457200">
              <a:lnSpc>
                <a:spcPts val="4000"/>
              </a:lnSpc>
              <a:buFont typeface="+mj-lt"/>
              <a:buAutoNum type="arabicPeriod" startAt="2"/>
            </a:pPr>
            <a:r>
              <a:rPr lang="en-US" dirty="0"/>
              <a:t>Read through the code and ask questions</a:t>
            </a:r>
          </a:p>
          <a:p>
            <a:pPr marL="457200" indent="-457200">
              <a:lnSpc>
                <a:spcPts val="4000"/>
              </a:lnSpc>
              <a:buFont typeface="+mj-lt"/>
              <a:buAutoNum type="arabicPeriod" startAt="2"/>
            </a:pPr>
            <a:r>
              <a:rPr lang="en-US" dirty="0"/>
              <a:t>Edit the values of the </a:t>
            </a:r>
            <a:r>
              <a:rPr lang="en-US" sz="1100" dirty="0">
                <a:solidFill>
                  <a:schemeClr val="tx1"/>
                </a:solidFill>
                <a:latin typeface="Courier New" panose="02070309020205020404" pitchFamily="49" charset="0"/>
                <a:cs typeface="Courier New" panose="02070309020205020404" pitchFamily="49" charset="0"/>
              </a:rPr>
              <a:t>GOOGLE_APPLICATION_CREDENTIALS </a:t>
            </a:r>
            <a:r>
              <a:rPr lang="en-US" dirty="0">
                <a:solidFill>
                  <a:schemeClr val="tx1"/>
                </a:solidFill>
              </a:rPr>
              <a:t>&amp; </a:t>
            </a:r>
            <a:r>
              <a:rPr lang="en-US" sz="1100" dirty="0" err="1">
                <a:solidFill>
                  <a:schemeClr val="tx1"/>
                </a:solidFill>
                <a:latin typeface="Courier New" panose="02070309020205020404" pitchFamily="49" charset="0"/>
                <a:cs typeface="Courier New" panose="02070309020205020404" pitchFamily="49" charset="0"/>
              </a:rPr>
              <a:t>project_id</a:t>
            </a:r>
            <a:r>
              <a:rPr lang="en-US" sz="1100" dirty="0">
                <a:solidFill>
                  <a:schemeClr val="tx1"/>
                </a:solidFill>
                <a:latin typeface="Courier New" panose="02070309020205020404" pitchFamily="49" charset="0"/>
                <a:cs typeface="Courier New" panose="02070309020205020404" pitchFamily="49" charset="0"/>
              </a:rPr>
              <a:t> </a:t>
            </a:r>
            <a:r>
              <a:rPr lang="en-US" dirty="0">
                <a:solidFill>
                  <a:schemeClr val="tx1"/>
                </a:solidFill>
              </a:rPr>
              <a:t>variables to match your environment</a:t>
            </a:r>
          </a:p>
          <a:p>
            <a:pPr marL="457200" indent="-457200">
              <a:lnSpc>
                <a:spcPts val="4000"/>
              </a:lnSpc>
              <a:buFont typeface="+mj-lt"/>
              <a:buAutoNum type="arabicPeriod" startAt="2"/>
            </a:pPr>
            <a:r>
              <a:rPr lang="en-US" dirty="0"/>
              <a:t>Click the       button and check to see if temp readings print to the screen</a:t>
            </a:r>
          </a:p>
          <a:p>
            <a:pPr marL="457200" indent="-457200">
              <a:lnSpc>
                <a:spcPts val="4000"/>
              </a:lnSpc>
              <a:buFont typeface="+mj-lt"/>
              <a:buAutoNum type="arabicPeriod" startAt="2"/>
            </a:pPr>
            <a:r>
              <a:rPr lang="en-US" dirty="0"/>
              <a:t>Press CTRL+C to stop the program</a:t>
            </a:r>
            <a:endParaRPr lang="en-US" sz="600" dirty="0"/>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18" name="Picture 17">
            <a:extLst>
              <a:ext uri="{FF2B5EF4-FFF2-40B4-BE49-F238E27FC236}">
                <a16:creationId xmlns:a16="http://schemas.microsoft.com/office/drawing/2014/main" id="{4827E873-67F5-EC4E-B000-81C42598B5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2262" y="4508921"/>
            <a:ext cx="233310" cy="205535"/>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856D9E8A-B3F4-149B-02BE-2A6DFE56AE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0410" y="1858521"/>
            <a:ext cx="4476429" cy="3193651"/>
          </a:xfrm>
          <a:prstGeom prst="rect">
            <a:avLst/>
          </a:prstGeom>
        </p:spPr>
      </p:pic>
      <p:sp>
        <p:nvSpPr>
          <p:cNvPr id="20" name="Arrow: Left 19">
            <a:extLst>
              <a:ext uri="{FF2B5EF4-FFF2-40B4-BE49-F238E27FC236}">
                <a16:creationId xmlns:a16="http://schemas.microsoft.com/office/drawing/2014/main" id="{859B2E6C-2C72-934F-F41A-5CB50CE8FDCC}"/>
              </a:ext>
            </a:extLst>
          </p:cNvPr>
          <p:cNvSpPr/>
          <p:nvPr/>
        </p:nvSpPr>
        <p:spPr>
          <a:xfrm>
            <a:off x="10632858" y="3010001"/>
            <a:ext cx="268789" cy="11496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879CEC13-DAFB-0E83-FC8E-0E617E3B438F}"/>
              </a:ext>
            </a:extLst>
          </p:cNvPr>
          <p:cNvSpPr/>
          <p:nvPr/>
        </p:nvSpPr>
        <p:spPr>
          <a:xfrm>
            <a:off x="8353324" y="31014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AF57C6CB-9431-CA32-DACE-749601B91C0C}"/>
              </a:ext>
            </a:extLst>
          </p:cNvPr>
          <p:cNvSpPr/>
          <p:nvPr/>
        </p:nvSpPr>
        <p:spPr>
          <a:xfrm>
            <a:off x="7220041" y="21019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0D682CFA-BBF8-76A0-AAF2-DAEA473A83B6}"/>
              </a:ext>
            </a:extLst>
          </p:cNvPr>
          <p:cNvSpPr/>
          <p:nvPr/>
        </p:nvSpPr>
        <p:spPr>
          <a:xfrm>
            <a:off x="8006960" y="49457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D5305C5A-7C80-3124-5CCE-6FE9BFA1DFA0}"/>
              </a:ext>
            </a:extLst>
          </p:cNvPr>
          <p:cNvSpPr/>
          <p:nvPr/>
        </p:nvSpPr>
        <p:spPr>
          <a:xfrm>
            <a:off x="8562358" y="49216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8" name="Flowchart: Connector 27">
            <a:extLst>
              <a:ext uri="{FF2B5EF4-FFF2-40B4-BE49-F238E27FC236}">
                <a16:creationId xmlns:a16="http://schemas.microsoft.com/office/drawing/2014/main" id="{03BE72A7-2F4F-203D-3648-DE823D5548EF}"/>
              </a:ext>
            </a:extLst>
          </p:cNvPr>
          <p:cNvSpPr/>
          <p:nvPr/>
        </p:nvSpPr>
        <p:spPr>
          <a:xfrm>
            <a:off x="10945278" y="298595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9" name="Flowchart: Connector 28">
            <a:extLst>
              <a:ext uri="{FF2B5EF4-FFF2-40B4-BE49-F238E27FC236}">
                <a16:creationId xmlns:a16="http://schemas.microsoft.com/office/drawing/2014/main" id="{552D5E19-B6D0-C42F-6808-1E167B01B2A2}"/>
              </a:ext>
            </a:extLst>
          </p:cNvPr>
          <p:cNvSpPr/>
          <p:nvPr/>
        </p:nvSpPr>
        <p:spPr>
          <a:xfrm>
            <a:off x="8915259" y="30836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0" name="Flowchart: Connector 29">
            <a:extLst>
              <a:ext uri="{FF2B5EF4-FFF2-40B4-BE49-F238E27FC236}">
                <a16:creationId xmlns:a16="http://schemas.microsoft.com/office/drawing/2014/main" id="{4196C7F1-D78E-D229-1B3E-4CEFA60D6522}"/>
              </a:ext>
            </a:extLst>
          </p:cNvPr>
          <p:cNvSpPr/>
          <p:nvPr/>
        </p:nvSpPr>
        <p:spPr>
          <a:xfrm>
            <a:off x="7755248" y="20831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570869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699"/>
        <p:cNvGrpSpPr/>
        <p:nvPr/>
      </p:nvGrpSpPr>
      <p:grpSpPr>
        <a:xfrm>
          <a:off x="0" y="0"/>
          <a:ext cx="0" cy="0"/>
          <a:chOff x="0" y="0"/>
          <a:chExt cx="0" cy="0"/>
        </a:xfrm>
      </p:grpSpPr>
      <p:sp>
        <p:nvSpPr>
          <p:cNvPr id="700" name="Google Shape;700;p9"/>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1" name="Google Shape;701;p9"/>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2" name="Google Shape;702;p9"/>
          <p:cNvGrpSpPr/>
          <p:nvPr/>
        </p:nvGrpSpPr>
        <p:grpSpPr>
          <a:xfrm>
            <a:off x="1318574" y="5366"/>
            <a:ext cx="1088571" cy="383487"/>
            <a:chOff x="6746919" y="5366"/>
            <a:chExt cx="1088571" cy="383487"/>
          </a:xfrm>
        </p:grpSpPr>
        <p:sp>
          <p:nvSpPr>
            <p:cNvPr id="703" name="Google Shape;703;p9"/>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4" name="Google Shape;704;p9"/>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sp>
        <p:nvSpPr>
          <p:cNvPr id="705" name="Google Shape;705;p9"/>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6" name="Google Shape;706;p9"/>
          <p:cNvGrpSpPr/>
          <p:nvPr/>
        </p:nvGrpSpPr>
        <p:grpSpPr>
          <a:xfrm>
            <a:off x="7876809" y="5366"/>
            <a:ext cx="1088571" cy="383487"/>
            <a:chOff x="7876809" y="5366"/>
            <a:chExt cx="1088571" cy="383487"/>
          </a:xfrm>
          <a:solidFill>
            <a:srgbClr val="00B050"/>
          </a:solidFill>
        </p:grpSpPr>
        <p:sp>
          <p:nvSpPr>
            <p:cNvPr id="707" name="Google Shape;707;p9">
              <a:hlinkClick r:id="rId4" action="ppaction://hlinksldjump"/>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8" name="Google Shape;708;p9"/>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a:t>
              </a:r>
              <a:endParaRPr dirty="0"/>
            </a:p>
          </p:txBody>
        </p:sp>
      </p:grpSp>
      <p:grpSp>
        <p:nvGrpSpPr>
          <p:cNvPr id="709" name="Google Shape;709;p9"/>
          <p:cNvGrpSpPr/>
          <p:nvPr/>
        </p:nvGrpSpPr>
        <p:grpSpPr>
          <a:xfrm>
            <a:off x="9006699" y="5366"/>
            <a:ext cx="1088571" cy="383487"/>
            <a:chOff x="9006699" y="5366"/>
            <a:chExt cx="1088571" cy="383487"/>
          </a:xfrm>
        </p:grpSpPr>
        <p:sp>
          <p:nvSpPr>
            <p:cNvPr id="710" name="Google Shape;710;p9"/>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11" name="Google Shape;711;p9">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712" name="Google Shape;712;p9"/>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13" name="Google Shape;713;p9"/>
          <p:cNvGrpSpPr/>
          <p:nvPr/>
        </p:nvGrpSpPr>
        <p:grpSpPr>
          <a:xfrm>
            <a:off x="982107" y="1244233"/>
            <a:ext cx="4997368" cy="4783781"/>
            <a:chOff x="982107" y="1244233"/>
            <a:chExt cx="4997368" cy="4783781"/>
          </a:xfrm>
        </p:grpSpPr>
        <p:cxnSp>
          <p:nvCxnSpPr>
            <p:cNvPr id="714" name="Google Shape;714;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5" name="Google Shape;715;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6" name="Google Shape;716;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7" name="Google Shape;717;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8" name="Google Shape;718;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9" name="Google Shape;719;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0" name="Google Shape;720;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1" name="Google Shape;721;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2" name="Google Shape;722;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3" name="Google Shape;723;p9"/>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grpSp>
        <p:nvGrpSpPr>
          <p:cNvPr id="724" name="Google Shape;724;p9"/>
          <p:cNvGrpSpPr/>
          <p:nvPr/>
        </p:nvGrpSpPr>
        <p:grpSpPr>
          <a:xfrm>
            <a:off x="6222645" y="1244233"/>
            <a:ext cx="4997368" cy="4252248"/>
            <a:chOff x="982107" y="1244233"/>
            <a:chExt cx="4997368" cy="4252248"/>
          </a:xfrm>
        </p:grpSpPr>
        <p:cxnSp>
          <p:nvCxnSpPr>
            <p:cNvPr id="725" name="Google Shape;725;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6" name="Google Shape;726;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7" name="Google Shape;727;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8" name="Google Shape;728;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9" name="Google Shape;729;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0" name="Google Shape;730;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1" name="Google Shape;731;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2" name="Google Shape;732;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3" name="Google Shape;733;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735" name="Google Shape;735;p9"/>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36" name="Google Shape;736;p9">
            <a:hlinkClick r:id="rId4" action="ppaction://hlinksldjump"/>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37" name="Google Shape;737;p9"/>
          <p:cNvGrpSpPr/>
          <p:nvPr/>
        </p:nvGrpSpPr>
        <p:grpSpPr>
          <a:xfrm>
            <a:off x="5637635" y="561094"/>
            <a:ext cx="931456" cy="5685727"/>
            <a:chOff x="5637635" y="561094"/>
            <a:chExt cx="931456" cy="5685727"/>
          </a:xfrm>
        </p:grpSpPr>
        <p:grpSp>
          <p:nvGrpSpPr>
            <p:cNvPr id="738" name="Google Shape;738;p9"/>
            <p:cNvGrpSpPr/>
            <p:nvPr/>
          </p:nvGrpSpPr>
          <p:grpSpPr>
            <a:xfrm>
              <a:off x="5637635" y="561094"/>
              <a:ext cx="931456" cy="182880"/>
              <a:chOff x="5637635" y="561094"/>
              <a:chExt cx="931456" cy="182880"/>
            </a:xfrm>
          </p:grpSpPr>
          <p:sp>
            <p:nvSpPr>
              <p:cNvPr id="739" name="Google Shape;73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0" name="Google Shape;74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1" name="Google Shape;74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2" name="Google Shape;742;p9"/>
            <p:cNvGrpSpPr/>
            <p:nvPr/>
          </p:nvGrpSpPr>
          <p:grpSpPr>
            <a:xfrm>
              <a:off x="5637635" y="1061353"/>
              <a:ext cx="931456" cy="182880"/>
              <a:chOff x="5637635" y="561094"/>
              <a:chExt cx="931456" cy="182880"/>
            </a:xfrm>
          </p:grpSpPr>
          <p:sp>
            <p:nvSpPr>
              <p:cNvPr id="743" name="Google Shape;74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4" name="Google Shape;74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5" name="Google Shape;74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6" name="Google Shape;746;p9"/>
            <p:cNvGrpSpPr/>
            <p:nvPr/>
          </p:nvGrpSpPr>
          <p:grpSpPr>
            <a:xfrm>
              <a:off x="5637635" y="1561612"/>
              <a:ext cx="931456" cy="182880"/>
              <a:chOff x="5637635" y="561094"/>
              <a:chExt cx="931456" cy="182880"/>
            </a:xfrm>
          </p:grpSpPr>
          <p:sp>
            <p:nvSpPr>
              <p:cNvPr id="747" name="Google Shape;74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8" name="Google Shape;74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9" name="Google Shape;74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0" name="Google Shape;750;p9"/>
            <p:cNvGrpSpPr/>
            <p:nvPr/>
          </p:nvGrpSpPr>
          <p:grpSpPr>
            <a:xfrm>
              <a:off x="5637635" y="2061871"/>
              <a:ext cx="931456" cy="182880"/>
              <a:chOff x="5637635" y="561094"/>
              <a:chExt cx="931456" cy="182880"/>
            </a:xfrm>
          </p:grpSpPr>
          <p:sp>
            <p:nvSpPr>
              <p:cNvPr id="751" name="Google Shape;75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2" name="Google Shape;75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3" name="Google Shape;75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4" name="Google Shape;754;p9"/>
            <p:cNvGrpSpPr/>
            <p:nvPr/>
          </p:nvGrpSpPr>
          <p:grpSpPr>
            <a:xfrm>
              <a:off x="5637635" y="2562130"/>
              <a:ext cx="931456" cy="182880"/>
              <a:chOff x="5637635" y="561094"/>
              <a:chExt cx="931456" cy="182880"/>
            </a:xfrm>
          </p:grpSpPr>
          <p:sp>
            <p:nvSpPr>
              <p:cNvPr id="755" name="Google Shape;75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6" name="Google Shape;75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7" name="Google Shape;75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8" name="Google Shape;758;p9"/>
            <p:cNvGrpSpPr/>
            <p:nvPr/>
          </p:nvGrpSpPr>
          <p:grpSpPr>
            <a:xfrm>
              <a:off x="5637635" y="3062389"/>
              <a:ext cx="931456" cy="182880"/>
              <a:chOff x="5637635" y="561094"/>
              <a:chExt cx="931456" cy="182880"/>
            </a:xfrm>
          </p:grpSpPr>
          <p:sp>
            <p:nvSpPr>
              <p:cNvPr id="759" name="Google Shape;75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0" name="Google Shape;76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1" name="Google Shape;76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2" name="Google Shape;762;p9"/>
            <p:cNvGrpSpPr/>
            <p:nvPr/>
          </p:nvGrpSpPr>
          <p:grpSpPr>
            <a:xfrm>
              <a:off x="5637635" y="3562648"/>
              <a:ext cx="931456" cy="182880"/>
              <a:chOff x="5637635" y="561094"/>
              <a:chExt cx="931456" cy="182880"/>
            </a:xfrm>
          </p:grpSpPr>
          <p:sp>
            <p:nvSpPr>
              <p:cNvPr id="763" name="Google Shape;76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4" name="Google Shape;76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5" name="Google Shape;76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6" name="Google Shape;766;p9"/>
            <p:cNvGrpSpPr/>
            <p:nvPr/>
          </p:nvGrpSpPr>
          <p:grpSpPr>
            <a:xfrm>
              <a:off x="5637635" y="4062907"/>
              <a:ext cx="931456" cy="182880"/>
              <a:chOff x="5637635" y="561094"/>
              <a:chExt cx="931456" cy="182880"/>
            </a:xfrm>
          </p:grpSpPr>
          <p:sp>
            <p:nvSpPr>
              <p:cNvPr id="767" name="Google Shape;76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8" name="Google Shape;76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9" name="Google Shape;76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0" name="Google Shape;770;p9"/>
            <p:cNvGrpSpPr/>
            <p:nvPr/>
          </p:nvGrpSpPr>
          <p:grpSpPr>
            <a:xfrm>
              <a:off x="5637635" y="4563166"/>
              <a:ext cx="931456" cy="182880"/>
              <a:chOff x="5637635" y="561094"/>
              <a:chExt cx="931456" cy="182880"/>
            </a:xfrm>
          </p:grpSpPr>
          <p:sp>
            <p:nvSpPr>
              <p:cNvPr id="771" name="Google Shape;77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2" name="Google Shape;77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3" name="Google Shape;77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4" name="Google Shape;774;p9"/>
            <p:cNvGrpSpPr/>
            <p:nvPr/>
          </p:nvGrpSpPr>
          <p:grpSpPr>
            <a:xfrm>
              <a:off x="5637635" y="5063425"/>
              <a:ext cx="931456" cy="182880"/>
              <a:chOff x="5637635" y="561094"/>
              <a:chExt cx="931456" cy="182880"/>
            </a:xfrm>
          </p:grpSpPr>
          <p:sp>
            <p:nvSpPr>
              <p:cNvPr id="775" name="Google Shape;77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6" name="Google Shape;77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7" name="Google Shape;77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8" name="Google Shape;778;p9"/>
            <p:cNvGrpSpPr/>
            <p:nvPr/>
          </p:nvGrpSpPr>
          <p:grpSpPr>
            <a:xfrm>
              <a:off x="5637635" y="5563684"/>
              <a:ext cx="931456" cy="182880"/>
              <a:chOff x="5637635" y="561094"/>
              <a:chExt cx="931456" cy="182880"/>
            </a:xfrm>
          </p:grpSpPr>
          <p:sp>
            <p:nvSpPr>
              <p:cNvPr id="779" name="Google Shape;77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0" name="Google Shape;78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1" name="Google Shape;78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82" name="Google Shape;782;p9"/>
            <p:cNvGrpSpPr/>
            <p:nvPr/>
          </p:nvGrpSpPr>
          <p:grpSpPr>
            <a:xfrm>
              <a:off x="5637635" y="6063941"/>
              <a:ext cx="931456" cy="182880"/>
              <a:chOff x="5637635" y="561094"/>
              <a:chExt cx="931456" cy="182880"/>
            </a:xfrm>
          </p:grpSpPr>
          <p:sp>
            <p:nvSpPr>
              <p:cNvPr id="783" name="Google Shape;78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4" name="Google Shape;78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5" name="Google Shape;78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786" name="Google Shape;786;p9"/>
          <p:cNvSpPr txBox="1"/>
          <p:nvPr/>
        </p:nvSpPr>
        <p:spPr>
          <a:xfrm>
            <a:off x="1205475" y="662901"/>
            <a:ext cx="418665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Internet of Things Overview</a:t>
            </a:r>
            <a:endParaRPr sz="1800" dirty="0"/>
          </a:p>
        </p:txBody>
      </p:sp>
      <p:sp>
        <p:nvSpPr>
          <p:cNvPr id="4" name="TextBox 3">
            <a:extLst>
              <a:ext uri="{FF2B5EF4-FFF2-40B4-BE49-F238E27FC236}">
                <a16:creationId xmlns:a16="http://schemas.microsoft.com/office/drawing/2014/main" id="{9077648E-F9AB-CAB5-DDBC-1952CFBE52F5}"/>
              </a:ext>
            </a:extLst>
          </p:cNvPr>
          <p:cNvSpPr txBox="1"/>
          <p:nvPr/>
        </p:nvSpPr>
        <p:spPr>
          <a:xfrm>
            <a:off x="6834434" y="2369840"/>
            <a:ext cx="4251488" cy="2074350"/>
          </a:xfrm>
          <a:prstGeom prst="rect">
            <a:avLst/>
          </a:prstGeom>
          <a:noFill/>
        </p:spPr>
        <p:txBody>
          <a:bodyPr wrap="square" rtlCol="0">
            <a:spAutoFit/>
          </a:bodyPr>
          <a:lstStyle/>
          <a:p>
            <a:pPr>
              <a:lnSpc>
                <a:spcPts val="4000"/>
              </a:lnSpc>
            </a:pPr>
            <a:r>
              <a:rPr lang="en-US" sz="2000" u="sng" dirty="0"/>
              <a:t>Challenges:</a:t>
            </a:r>
          </a:p>
          <a:p>
            <a:pPr marL="457200" indent="-457200">
              <a:lnSpc>
                <a:spcPts val="4000"/>
              </a:lnSpc>
              <a:buFont typeface="+mj-lt"/>
              <a:buAutoNum type="arabicPeriod"/>
            </a:pPr>
            <a:r>
              <a:rPr lang="en-US" sz="2000" dirty="0"/>
              <a:t>Updating &amp; Managing Devices</a:t>
            </a:r>
          </a:p>
          <a:p>
            <a:pPr marL="457200" indent="-457200">
              <a:lnSpc>
                <a:spcPts val="4000"/>
              </a:lnSpc>
              <a:buFont typeface="+mj-lt"/>
              <a:buAutoNum type="arabicPeriod"/>
            </a:pPr>
            <a:r>
              <a:rPr lang="en-US" sz="2000" dirty="0"/>
              <a:t>Managing Telemetry</a:t>
            </a:r>
          </a:p>
          <a:p>
            <a:pPr marL="457200" indent="-457200">
              <a:lnSpc>
                <a:spcPts val="4000"/>
              </a:lnSpc>
              <a:buFont typeface="+mj-lt"/>
              <a:buAutoNum type="arabicPeriod"/>
            </a:pPr>
            <a:r>
              <a:rPr lang="en-US" sz="2000" dirty="0"/>
              <a:t>Managing Data</a:t>
            </a:r>
          </a:p>
        </p:txBody>
      </p:sp>
      <p:sp>
        <p:nvSpPr>
          <p:cNvPr id="3" name="TextBox 2">
            <a:extLst>
              <a:ext uri="{FF2B5EF4-FFF2-40B4-BE49-F238E27FC236}">
                <a16:creationId xmlns:a16="http://schemas.microsoft.com/office/drawing/2014/main" id="{C6411654-9A2D-8045-791E-1DE542BB7E0D}"/>
              </a:ext>
            </a:extLst>
          </p:cNvPr>
          <p:cNvSpPr txBox="1"/>
          <p:nvPr/>
        </p:nvSpPr>
        <p:spPr>
          <a:xfrm>
            <a:off x="1691171" y="1744492"/>
            <a:ext cx="3987027" cy="1561389"/>
          </a:xfrm>
          <a:prstGeom prst="rect">
            <a:avLst/>
          </a:prstGeom>
          <a:noFill/>
        </p:spPr>
        <p:txBody>
          <a:bodyPr wrap="square" rtlCol="0">
            <a:spAutoFit/>
          </a:bodyPr>
          <a:lstStyle/>
          <a:p>
            <a:pPr>
              <a:lnSpc>
                <a:spcPts val="4000"/>
              </a:lnSpc>
            </a:pPr>
            <a:r>
              <a:rPr lang="en-US" sz="2000" dirty="0"/>
              <a:t>Number of humans? – </a:t>
            </a:r>
            <a:r>
              <a:rPr lang="en-US" sz="2000" b="1" dirty="0"/>
              <a:t>8.1B</a:t>
            </a:r>
          </a:p>
          <a:p>
            <a:pPr>
              <a:lnSpc>
                <a:spcPts val="4000"/>
              </a:lnSpc>
            </a:pPr>
            <a:r>
              <a:rPr lang="en-US" sz="2000" dirty="0"/>
              <a:t>Number of cell phones? – </a:t>
            </a:r>
            <a:r>
              <a:rPr lang="en-US" sz="2000" b="1" dirty="0"/>
              <a:t>7B</a:t>
            </a:r>
          </a:p>
          <a:p>
            <a:pPr>
              <a:lnSpc>
                <a:spcPts val="4000"/>
              </a:lnSpc>
            </a:pPr>
            <a:r>
              <a:rPr lang="en-US" sz="2000" dirty="0"/>
              <a:t>Number of IoT devices? – </a:t>
            </a:r>
            <a:r>
              <a:rPr lang="en-US" sz="2000" b="1" dirty="0"/>
              <a:t>24.4 B</a:t>
            </a:r>
          </a:p>
        </p:txBody>
      </p:sp>
      <p:pic>
        <p:nvPicPr>
          <p:cNvPr id="5" name="Picture 4">
            <a:extLst>
              <a:ext uri="{FF2B5EF4-FFF2-40B4-BE49-F238E27FC236}">
                <a16:creationId xmlns:a16="http://schemas.microsoft.com/office/drawing/2014/main" id="{6AA0C26B-9741-2A38-3B22-AC58CB1D2C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2644" y="1817607"/>
            <a:ext cx="488528" cy="488528"/>
          </a:xfrm>
          <a:prstGeom prst="rect">
            <a:avLst/>
          </a:prstGeom>
        </p:spPr>
      </p:pic>
      <p:pic>
        <p:nvPicPr>
          <p:cNvPr id="6" name="Picture 5">
            <a:extLst>
              <a:ext uri="{FF2B5EF4-FFF2-40B4-BE49-F238E27FC236}">
                <a16:creationId xmlns:a16="http://schemas.microsoft.com/office/drawing/2014/main" id="{27A3A545-48A2-76D3-3418-7C6CEEEA7A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0941" y="2369840"/>
            <a:ext cx="405397" cy="432235"/>
          </a:xfrm>
          <a:prstGeom prst="rect">
            <a:avLst/>
          </a:prstGeom>
        </p:spPr>
      </p:pic>
      <p:pic>
        <p:nvPicPr>
          <p:cNvPr id="7" name="Picture 6">
            <a:extLst>
              <a:ext uri="{FF2B5EF4-FFF2-40B4-BE49-F238E27FC236}">
                <a16:creationId xmlns:a16="http://schemas.microsoft.com/office/drawing/2014/main" id="{726D3DFA-263C-8339-7251-127B0EC28E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2644" y="2859631"/>
            <a:ext cx="506675" cy="505685"/>
          </a:xfrm>
          <a:prstGeom prst="rect">
            <a:avLst/>
          </a:prstGeom>
        </p:spPr>
      </p:pic>
      <p:pic>
        <p:nvPicPr>
          <p:cNvPr id="8" name="Picture 7">
            <a:hlinkClick r:id="rId9"/>
            <a:extLst>
              <a:ext uri="{FF2B5EF4-FFF2-40B4-BE49-F238E27FC236}">
                <a16:creationId xmlns:a16="http://schemas.microsoft.com/office/drawing/2014/main" id="{F420579C-25E2-79A6-6833-780FAA85A8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96685" y="5728065"/>
            <a:ext cx="1397169" cy="519326"/>
          </a:xfrm>
          <a:prstGeom prst="rect">
            <a:avLst/>
          </a:prstGeom>
        </p:spPr>
      </p:pic>
      <p:sp>
        <p:nvSpPr>
          <p:cNvPr id="9" name="TextBox 8">
            <a:extLst>
              <a:ext uri="{FF2B5EF4-FFF2-40B4-BE49-F238E27FC236}">
                <a16:creationId xmlns:a16="http://schemas.microsoft.com/office/drawing/2014/main" id="{BB12D850-CE67-7D62-2B6A-35B02EEA9AE1}"/>
              </a:ext>
            </a:extLst>
          </p:cNvPr>
          <p:cNvSpPr txBox="1"/>
          <p:nvPr/>
        </p:nvSpPr>
        <p:spPr>
          <a:xfrm>
            <a:off x="9287226" y="6146238"/>
            <a:ext cx="1616085" cy="230832"/>
          </a:xfrm>
          <a:prstGeom prst="rect">
            <a:avLst/>
          </a:prstGeom>
          <a:noFill/>
        </p:spPr>
        <p:txBody>
          <a:bodyPr wrap="square" rtlCol="0">
            <a:spAutoFit/>
          </a:bodyPr>
          <a:lstStyle/>
          <a:p>
            <a:pPr algn="ctr"/>
            <a:r>
              <a:rPr lang="en-US" sz="900" dirty="0"/>
              <a:t>Internet of Things</a:t>
            </a:r>
          </a:p>
        </p:txBody>
      </p:sp>
      <p:sp>
        <p:nvSpPr>
          <p:cNvPr id="10" name="TextBox 9">
            <a:extLst>
              <a:ext uri="{FF2B5EF4-FFF2-40B4-BE49-F238E27FC236}">
                <a16:creationId xmlns:a16="http://schemas.microsoft.com/office/drawing/2014/main" id="{93EDC64F-2F20-6075-A3B4-2659445095CE}"/>
              </a:ext>
            </a:extLst>
          </p:cNvPr>
          <p:cNvSpPr txBox="1"/>
          <p:nvPr/>
        </p:nvSpPr>
        <p:spPr>
          <a:xfrm>
            <a:off x="1058477" y="3977498"/>
            <a:ext cx="4420198" cy="523220"/>
          </a:xfrm>
          <a:prstGeom prst="rect">
            <a:avLst/>
          </a:prstGeom>
          <a:noFill/>
        </p:spPr>
        <p:txBody>
          <a:bodyPr wrap="square" rtlCol="0">
            <a:spAutoFit/>
          </a:bodyPr>
          <a:lstStyle/>
          <a:p>
            <a:endParaRPr lang="en-US" dirty="0"/>
          </a:p>
          <a:p>
            <a:endParaRPr lang="en-US" dirty="0"/>
          </a:p>
        </p:txBody>
      </p:sp>
      <p:sp>
        <p:nvSpPr>
          <p:cNvPr id="11" name="TextBox 10">
            <a:extLst>
              <a:ext uri="{FF2B5EF4-FFF2-40B4-BE49-F238E27FC236}">
                <a16:creationId xmlns:a16="http://schemas.microsoft.com/office/drawing/2014/main" id="{133F524A-FE17-F02E-3D71-A408765A0DE0}"/>
              </a:ext>
            </a:extLst>
          </p:cNvPr>
          <p:cNvSpPr txBox="1"/>
          <p:nvPr/>
        </p:nvSpPr>
        <p:spPr>
          <a:xfrm>
            <a:off x="1196992" y="3428030"/>
            <a:ext cx="4438443" cy="2575577"/>
          </a:xfrm>
          <a:prstGeom prst="rect">
            <a:avLst/>
          </a:prstGeom>
          <a:noFill/>
        </p:spPr>
        <p:txBody>
          <a:bodyPr wrap="square" rtlCol="0">
            <a:spAutoFit/>
          </a:bodyPr>
          <a:lstStyle/>
          <a:p>
            <a:pPr algn="ctr">
              <a:lnSpc>
                <a:spcPts val="4000"/>
              </a:lnSpc>
            </a:pPr>
            <a:r>
              <a:rPr lang="en-US" sz="2000" b="1" u="sng" dirty="0"/>
              <a:t>Examples</a:t>
            </a:r>
          </a:p>
          <a:p>
            <a:pPr>
              <a:lnSpc>
                <a:spcPts val="4000"/>
              </a:lnSpc>
            </a:pPr>
            <a:r>
              <a:rPr lang="en-US" sz="1600" i="1" dirty="0"/>
              <a:t>Consumer </a:t>
            </a:r>
            <a:r>
              <a:rPr lang="en-US" sz="1600" dirty="0"/>
              <a:t>– locks, doorbells, lightbulbs, cars</a:t>
            </a:r>
          </a:p>
          <a:p>
            <a:pPr>
              <a:lnSpc>
                <a:spcPts val="4000"/>
              </a:lnSpc>
            </a:pPr>
            <a:r>
              <a:rPr lang="en-US" sz="1600" i="1" dirty="0"/>
              <a:t>Commercial</a:t>
            </a:r>
            <a:r>
              <a:rPr lang="en-US" sz="1600" dirty="0"/>
              <a:t> – healthcare, monitoring, security</a:t>
            </a:r>
          </a:p>
          <a:p>
            <a:pPr>
              <a:lnSpc>
                <a:spcPts val="4000"/>
              </a:lnSpc>
            </a:pPr>
            <a:r>
              <a:rPr lang="en-US" sz="1600" i="1" dirty="0"/>
              <a:t>Industrial</a:t>
            </a:r>
            <a:r>
              <a:rPr lang="en-US" sz="1600" dirty="0"/>
              <a:t> – digital control sys, agribiz</a:t>
            </a:r>
          </a:p>
          <a:p>
            <a:pPr>
              <a:lnSpc>
                <a:spcPts val="4000"/>
              </a:lnSpc>
            </a:pPr>
            <a:r>
              <a:rPr lang="en-US" sz="1600" i="1" dirty="0"/>
              <a:t>Infrastructure</a:t>
            </a:r>
            <a:r>
              <a:rPr lang="en-US" sz="1600" dirty="0"/>
              <a:t> – smart cities</a:t>
            </a:r>
          </a:p>
        </p:txBody>
      </p:sp>
      <p:pic>
        <p:nvPicPr>
          <p:cNvPr id="12" name="Picture 11">
            <a:extLst>
              <a:ext uri="{FF2B5EF4-FFF2-40B4-BE49-F238E27FC236}">
                <a16:creationId xmlns:a16="http://schemas.microsoft.com/office/drawing/2014/main" id="{3B364E38-E48E-7F02-2116-72AE5F0E2B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64307" y="1438302"/>
            <a:ext cx="1088228" cy="696466"/>
          </a:xfrm>
          <a:prstGeom prst="rect">
            <a:avLst/>
          </a:prstGeom>
        </p:spPr>
      </p:pic>
      <p:pic>
        <p:nvPicPr>
          <p:cNvPr id="13" name="Picture 12">
            <a:extLst>
              <a:ext uri="{FF2B5EF4-FFF2-40B4-BE49-F238E27FC236}">
                <a16:creationId xmlns:a16="http://schemas.microsoft.com/office/drawing/2014/main" id="{5B0FC29F-B0B0-1952-17E4-5436B18344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91870" y="1478429"/>
            <a:ext cx="989859" cy="559157"/>
          </a:xfrm>
          <a:prstGeom prst="rect">
            <a:avLst/>
          </a:prstGeom>
        </p:spPr>
      </p:pic>
      <p:pic>
        <p:nvPicPr>
          <p:cNvPr id="14" name="Picture 13">
            <a:extLst>
              <a:ext uri="{FF2B5EF4-FFF2-40B4-BE49-F238E27FC236}">
                <a16:creationId xmlns:a16="http://schemas.microsoft.com/office/drawing/2014/main" id="{166A3906-B669-0847-023D-10C916519E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01223" y="1366037"/>
            <a:ext cx="867181" cy="8161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28D37FA3-5129-471F-5FDB-4CFE16C6C6E3}"/>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F2C25661-4D5E-584B-ED55-E75B2407C29B}"/>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D7309B67-DCE3-720B-1DC2-5E3A3FE90DFF}"/>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5C3BBA5-B121-048C-D750-6A91EE0D5314}"/>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2631AF-2A42-B9B2-87F7-E3DDAB1A92E4}"/>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0D4AFF14-529D-E71B-94BA-F57B292BC973}"/>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6C3F405F-ECEC-0D6F-0E46-15AD0199686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EB5C85E9-9DD3-98EA-1386-0C709F2FA832}"/>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62739CC2-654E-86B0-45F5-772C0B6CDFEB}"/>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B4B17FA5-5A3E-BF8D-360C-B02BE7E0C070}"/>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3EFFF32F-FFEF-CD24-52A7-18ECC0E09D71}"/>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23B2127A-CA28-A352-DB67-E8BF0B3C39B2}"/>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D6B1E785-50F7-A573-1433-CC5D9447AE53}"/>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A34E8A4C-38D8-5DE6-B2B8-A13AC09914C3}"/>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4F070F5A-DB2F-ABA8-2600-F0FFE6502951}"/>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710394A2-02F4-8FAC-36C2-2622E2CB10A3}"/>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E61E7567-F5F5-6D6E-62B0-6029C8F14504}"/>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1814777E-B85D-FCF7-CB80-B2610B7516B5}"/>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01CFED21-A648-C2AD-A867-4D45A8F5EE8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C896279F-2969-22BE-476E-6E89FED8C730}"/>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9B081820-82C8-A479-F81B-682039FB6C0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2E4DAC30-7C17-5E39-BD1B-EB43E485A1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BC0E72A6-CC91-38FF-DE8C-97C45DCBA81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CDD6DE37-DA7D-E5B5-D75B-598586435428}"/>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7CFD7912-8434-65C6-BA89-018D1C470F0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138E0B99-1248-39D1-D87D-33AA1257AEE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2079F428-77DA-C1BE-9DB0-1F6FBA0A054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A0CB2CE4-C4C3-3A02-370E-306DFF30162F}"/>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9E80EE8C-D238-9CA5-7A08-F234048AD4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5BAE135-31C2-1784-7BC5-C183749A893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4CD76D47-985C-0174-B20A-F812A8BF743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6F2EFA71-BC47-6229-B14D-C4D754D5DB8D}"/>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49C062B8-05C6-52DA-DA5B-6896B41B59A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53629232-9F6E-B0BE-3910-5E74B7AC46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4B78AE6D-F8AA-800F-3FA5-D788CE4089A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46E80BD1-253E-A457-22C8-6EA0EDC8E68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9FACD5AD-12BE-7C64-D576-54BCD642B1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78FCBBD7-3245-1E09-0368-00A0AF92384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7D4C245-5E14-F35E-CC7E-CF7E4FA5AA5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989F98AB-14A0-6B41-942F-522F2FE7052E}"/>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2C180D49-4ED1-48E3-4CA9-67E6F764EB1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DC48ED63-DDA5-10CA-50C0-75E9DA0FF5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A2DB7CE4-D020-ED46-41ED-D32E8D2EEFF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A6D7B004-94AE-B76A-48B0-F3346C0D62ED}"/>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FE63FFEF-6A8D-712A-EC9F-E3237447DCF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D40CC695-345D-3534-E847-05D484E65E7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37A9C980-0A09-4B44-6D47-452408D2E98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24AE5EEB-7FDF-9DEE-E91D-39E834359CD2}"/>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A88AB3FD-B793-654A-D916-E670ED6F531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D608AB2-E867-830A-84F8-6A9CAAFF340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A0A606F0-13DA-5D49-6408-ACDD3224EAC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597692E3-F7B2-5DB2-CA30-ACD6417DDB1D}"/>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998E9179-3008-9D35-4533-2089C0A2025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64E7B8C8-7FF2-752B-586A-1C8495F8158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F2E344E4-E52D-549D-25DD-253F256538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0A4C8A5C-7978-5674-179E-431988CF9C9E}"/>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FA823596-81CA-938E-4240-53374CB64E1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63A08DBB-89CD-8AE7-6AE2-4BF8910D0D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8CD74C4-D738-C147-0203-3EE3D3E15D2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E78936E7-A28F-96E7-76E8-8EC947F82C75}"/>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1EE6A507-99B6-39F5-936F-3F04A9D201E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637A8917-DFC0-806C-99E9-433E35ED109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D5FB0F5E-E6C4-DB2B-57F2-75727126EC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3DF5732B-7B4C-C4D6-8C31-E83E2F7C41CC}"/>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864E7812-3AEF-1AC8-09E3-7F4F9B4E122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8B6D2BE6-F765-AA8D-159A-B9E83096BB2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07CF8056-C22B-419F-7EEE-C807541253A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70556946-C7ED-7BAF-CF30-AB7AB0943DF1}"/>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686B03FB-D52B-983D-5A25-472D4A2AFE3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03EB6E4F-B800-5987-ABBC-FA71D8D2468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7CA51D93-154E-E3D5-BFC8-FC6E36CB8954}"/>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D3AD7C82-DC2E-0A89-9446-B044F80073F2}"/>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F8E508B-721C-4A3C-E40A-1883B6664629}"/>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DB8FA0B9-9EA1-B625-B728-C24041C1F762}"/>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6CA77276-4078-48BC-ACCC-72D267B65B7E}"/>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E4454163-6284-3159-EB13-4E48EA619C1F}"/>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DA4CA7A5-6B76-4C42-3A56-62A2DC92FC67}"/>
              </a:ext>
            </a:extLst>
          </p:cNvPr>
          <p:cNvSpPr txBox="1"/>
          <p:nvPr/>
        </p:nvSpPr>
        <p:spPr>
          <a:xfrm>
            <a:off x="1058476" y="1272419"/>
            <a:ext cx="4640802" cy="5152116"/>
          </a:xfrm>
          <a:prstGeom prst="rect">
            <a:avLst/>
          </a:prstGeom>
          <a:noFill/>
        </p:spPr>
        <p:txBody>
          <a:bodyPr wrap="square" rtlCol="0">
            <a:spAutoFit/>
          </a:bodyPr>
          <a:lstStyle/>
          <a:p>
            <a:pPr>
              <a:lnSpc>
                <a:spcPts val="4000"/>
              </a:lnSpc>
            </a:pPr>
            <a:r>
              <a:rPr lang="en-US" sz="2000" b="1" u="sng" dirty="0"/>
              <a:t>STEP 7:  CREATE PUB/SUB TOPIC</a:t>
            </a:r>
          </a:p>
          <a:p>
            <a:pPr marL="457200" indent="-457200">
              <a:lnSpc>
                <a:spcPts val="4000"/>
              </a:lnSpc>
              <a:buFont typeface="+mj-lt"/>
              <a:buAutoNum type="arabicPeriod"/>
            </a:pPr>
            <a:r>
              <a:rPr lang="en-US" sz="2000" dirty="0">
                <a:solidFill>
                  <a:schemeClr val="tx1"/>
                </a:solidFill>
                <a:latin typeface="+mn-lt"/>
              </a:rPr>
              <a:t>Open your </a:t>
            </a:r>
            <a:r>
              <a:rPr lang="en-US" sz="2000" dirty="0" err="1">
                <a:solidFill>
                  <a:schemeClr val="tx1"/>
                </a:solidFill>
                <a:latin typeface="+mn-lt"/>
              </a:rPr>
              <a:t>iot</a:t>
            </a:r>
            <a:r>
              <a:rPr lang="en-US" sz="2000" dirty="0">
                <a:solidFill>
                  <a:schemeClr val="tx1"/>
                </a:solidFill>
                <a:latin typeface="+mn-lt"/>
              </a:rPr>
              <a:t>-sensor Pub/Sub topic and click the      </a:t>
            </a:r>
            <a:r>
              <a:rPr lang="en-US" sz="2000" dirty="0">
                <a:solidFill>
                  <a:srgbClr val="FF0000"/>
                </a:solidFill>
                <a:latin typeface="+mn-lt"/>
              </a:rPr>
              <a:t>      </a:t>
            </a:r>
            <a:r>
              <a:rPr lang="en-US" sz="2000" dirty="0">
                <a:solidFill>
                  <a:schemeClr val="tx1"/>
                </a:solidFill>
                <a:latin typeface="+mn-lt"/>
              </a:rPr>
              <a:t> tab to ensure messages are being published to the topic</a:t>
            </a:r>
            <a:endParaRPr lang="en-US" sz="1200" dirty="0">
              <a:solidFill>
                <a:schemeClr val="tx1"/>
              </a:solidFill>
              <a:latin typeface="+mn-lt"/>
            </a:endParaRPr>
          </a:p>
          <a:p>
            <a:pPr marL="457200" indent="-457200">
              <a:lnSpc>
                <a:spcPts val="4000"/>
              </a:lnSpc>
              <a:buFont typeface="+mj-lt"/>
              <a:buAutoNum type="arabicPeriod"/>
            </a:pPr>
            <a:endParaRPr lang="en-US" sz="2000" dirty="0">
              <a:solidFill>
                <a:schemeClr val="tx1"/>
              </a:solidFill>
              <a:latin typeface="+mn-lt"/>
            </a:endParaRPr>
          </a:p>
          <a:p>
            <a:pPr marL="457200" indent="-457200">
              <a:lnSpc>
                <a:spcPts val="4000"/>
              </a:lnSpc>
              <a:buFont typeface="+mj-lt"/>
              <a:buAutoNum type="arabicPeriod"/>
            </a:pPr>
            <a:r>
              <a:rPr lang="en-US" sz="2000" dirty="0">
                <a:solidFill>
                  <a:schemeClr val="tx1"/>
                </a:solidFill>
                <a:latin typeface="+mn-lt"/>
              </a:rPr>
              <a:t>Open </a:t>
            </a:r>
            <a:r>
              <a:rPr lang="en-US" sz="2000" dirty="0" err="1">
                <a:solidFill>
                  <a:schemeClr val="tx1"/>
                </a:solidFill>
                <a:latin typeface="+mn-lt"/>
              </a:rPr>
              <a:t>BigQuery</a:t>
            </a:r>
            <a:r>
              <a:rPr lang="en-US" sz="2000" dirty="0">
                <a:solidFill>
                  <a:schemeClr val="tx1"/>
                </a:solidFill>
                <a:latin typeface="+mn-lt"/>
              </a:rPr>
              <a:t> Studio and verify that data is being collected in your TEMP table via the subscription (click the    </a:t>
            </a:r>
            <a:r>
              <a:rPr lang="en-US" sz="2000" dirty="0">
                <a:solidFill>
                  <a:srgbClr val="FF0000"/>
                </a:solidFill>
                <a:latin typeface="+mn-lt"/>
              </a:rPr>
              <a:t>        </a:t>
            </a:r>
            <a:r>
              <a:rPr lang="en-US" sz="2000" dirty="0">
                <a:solidFill>
                  <a:schemeClr val="tx1"/>
                </a:solidFill>
                <a:latin typeface="+mn-lt"/>
              </a:rPr>
              <a:t>tab)</a:t>
            </a:r>
          </a:p>
        </p:txBody>
      </p:sp>
      <p:pic>
        <p:nvPicPr>
          <p:cNvPr id="11" name="Picture 10" descr="A diagram of a diagram of a software application&#10;&#10;Description automatically generated with medium confidence">
            <a:extLst>
              <a:ext uri="{FF2B5EF4-FFF2-40B4-BE49-F238E27FC236}">
                <a16:creationId xmlns:a16="http://schemas.microsoft.com/office/drawing/2014/main" id="{F786DF43-0FC0-D89A-6A49-117BEFEDD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8951" y="476852"/>
            <a:ext cx="1866898" cy="553088"/>
          </a:xfrm>
          <a:prstGeom prst="rect">
            <a:avLst/>
          </a:prstGeom>
        </p:spPr>
      </p:pic>
      <p:pic>
        <p:nvPicPr>
          <p:cNvPr id="8" name="Picture 7">
            <a:extLst>
              <a:ext uri="{FF2B5EF4-FFF2-40B4-BE49-F238E27FC236}">
                <a16:creationId xmlns:a16="http://schemas.microsoft.com/office/drawing/2014/main" id="{DEF9AEB4-3B5D-8382-4907-5B7F468606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1001" y="3721887"/>
            <a:ext cx="2676694" cy="2355999"/>
          </a:xfrm>
          <a:prstGeom prst="rect">
            <a:avLst/>
          </a:prstGeom>
        </p:spPr>
      </p:pic>
      <p:sp>
        <p:nvSpPr>
          <p:cNvPr id="13" name="Arrow: Left 12">
            <a:extLst>
              <a:ext uri="{FF2B5EF4-FFF2-40B4-BE49-F238E27FC236}">
                <a16:creationId xmlns:a16="http://schemas.microsoft.com/office/drawing/2014/main" id="{8EA884E9-5B85-7E23-8437-F56DEB0AC4D1}"/>
              </a:ext>
            </a:extLst>
          </p:cNvPr>
          <p:cNvSpPr/>
          <p:nvPr/>
        </p:nvSpPr>
        <p:spPr>
          <a:xfrm>
            <a:off x="8694007" y="46073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5F824018-98AF-DD2A-4653-714B49E23185}"/>
              </a:ext>
            </a:extLst>
          </p:cNvPr>
          <p:cNvSpPr/>
          <p:nvPr/>
        </p:nvSpPr>
        <p:spPr>
          <a:xfrm>
            <a:off x="10063332" y="418932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48412ED5-9794-DAE5-390B-28D5EC42B4D0}"/>
              </a:ext>
            </a:extLst>
          </p:cNvPr>
          <p:cNvSpPr/>
          <p:nvPr/>
        </p:nvSpPr>
        <p:spPr>
          <a:xfrm>
            <a:off x="9264117" y="45832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pic>
        <p:nvPicPr>
          <p:cNvPr id="22" name="Picture 21">
            <a:extLst>
              <a:ext uri="{FF2B5EF4-FFF2-40B4-BE49-F238E27FC236}">
                <a16:creationId xmlns:a16="http://schemas.microsoft.com/office/drawing/2014/main" id="{CD7634E0-090F-7FBA-F09C-F8B6F5F3FF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4400" y="1353974"/>
            <a:ext cx="3480382" cy="2103126"/>
          </a:xfrm>
          <a:prstGeom prst="rect">
            <a:avLst/>
          </a:prstGeom>
        </p:spPr>
      </p:pic>
      <p:sp>
        <p:nvSpPr>
          <p:cNvPr id="24" name="Flowchart: Connector 23">
            <a:extLst>
              <a:ext uri="{FF2B5EF4-FFF2-40B4-BE49-F238E27FC236}">
                <a16:creationId xmlns:a16="http://schemas.microsoft.com/office/drawing/2014/main" id="{30DEF530-EE08-C596-75FD-9807C2A4E460}"/>
              </a:ext>
            </a:extLst>
          </p:cNvPr>
          <p:cNvSpPr/>
          <p:nvPr/>
        </p:nvSpPr>
        <p:spPr>
          <a:xfrm>
            <a:off x="10604883" y="41652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5" name="Arrow: Left 24">
            <a:extLst>
              <a:ext uri="{FF2B5EF4-FFF2-40B4-BE49-F238E27FC236}">
                <a16:creationId xmlns:a16="http://schemas.microsoft.com/office/drawing/2014/main" id="{2AF33479-941B-4C40-DD1F-5E24892BCEEA}"/>
              </a:ext>
            </a:extLst>
          </p:cNvPr>
          <p:cNvSpPr/>
          <p:nvPr/>
        </p:nvSpPr>
        <p:spPr>
          <a:xfrm>
            <a:off x="7676760" y="24423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D510CC95-1700-FCC3-3974-BA28FC7CACFA}"/>
              </a:ext>
            </a:extLst>
          </p:cNvPr>
          <p:cNvSpPr/>
          <p:nvPr/>
        </p:nvSpPr>
        <p:spPr>
          <a:xfrm>
            <a:off x="8213379" y="24182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pic>
        <p:nvPicPr>
          <p:cNvPr id="27" name="Picture 26">
            <a:extLst>
              <a:ext uri="{FF2B5EF4-FFF2-40B4-BE49-F238E27FC236}">
                <a16:creationId xmlns:a16="http://schemas.microsoft.com/office/drawing/2014/main" id="{552D5493-75F0-D479-047D-60B29CFC8E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8154" y="2489315"/>
            <a:ext cx="843767" cy="296637"/>
          </a:xfrm>
          <a:prstGeom prst="rect">
            <a:avLst/>
          </a:prstGeom>
        </p:spPr>
      </p:pic>
      <p:pic>
        <p:nvPicPr>
          <p:cNvPr id="29" name="Picture 28">
            <a:extLst>
              <a:ext uri="{FF2B5EF4-FFF2-40B4-BE49-F238E27FC236}">
                <a16:creationId xmlns:a16="http://schemas.microsoft.com/office/drawing/2014/main" id="{FBF44F45-7AFD-5063-3965-948B7ED078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4751" y="6043340"/>
            <a:ext cx="842638" cy="301381"/>
          </a:xfrm>
          <a:prstGeom prst="rect">
            <a:avLst/>
          </a:prstGeom>
        </p:spPr>
      </p:pic>
      <p:sp>
        <p:nvSpPr>
          <p:cNvPr id="30" name="Arrow: Left 29">
            <a:extLst>
              <a:ext uri="{FF2B5EF4-FFF2-40B4-BE49-F238E27FC236}">
                <a16:creationId xmlns:a16="http://schemas.microsoft.com/office/drawing/2014/main" id="{3F68144B-E329-885B-43FA-CC582B55E289}"/>
              </a:ext>
            </a:extLst>
          </p:cNvPr>
          <p:cNvSpPr/>
          <p:nvPr/>
        </p:nvSpPr>
        <p:spPr>
          <a:xfrm>
            <a:off x="7102416" y="136323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2052AD5A-CB3E-C860-254E-EF0858E2055D}"/>
              </a:ext>
            </a:extLst>
          </p:cNvPr>
          <p:cNvSpPr/>
          <p:nvPr/>
        </p:nvSpPr>
        <p:spPr>
          <a:xfrm>
            <a:off x="7639035" y="13391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p>
        </p:txBody>
      </p:sp>
    </p:spTree>
    <p:extLst>
      <p:ext uri="{BB962C8B-B14F-4D97-AF65-F5344CB8AC3E}">
        <p14:creationId xmlns:p14="http://schemas.microsoft.com/office/powerpoint/2010/main" val="1139040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824795" y="1868306"/>
            <a:ext cx="3630276" cy="4126194"/>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streamed temperature data from the Raspberry Pi into GCP </a:t>
            </a:r>
          </a:p>
          <a:p>
            <a:pPr algn="ctr">
              <a:lnSpc>
                <a:spcPts val="4000"/>
              </a:lnSpc>
            </a:pPr>
            <a:endParaRPr lang="en-US" sz="2000" dirty="0">
              <a:solidFill>
                <a:schemeClr val="tx1"/>
              </a:solidFill>
              <a:latin typeface="+mn-lt"/>
            </a:endParaRPr>
          </a:p>
          <a:p>
            <a:pPr algn="ctr">
              <a:lnSpc>
                <a:spcPts val="4000"/>
              </a:lnSpc>
            </a:pPr>
            <a:r>
              <a:rPr lang="en-US" sz="1800" dirty="0">
                <a:solidFill>
                  <a:schemeClr val="tx1"/>
                </a:solidFill>
                <a:latin typeface="+mn-lt"/>
              </a:rPr>
              <a:t>(</a:t>
            </a:r>
            <a:r>
              <a:rPr lang="en-US" sz="1800" i="1" dirty="0">
                <a:solidFill>
                  <a:schemeClr val="tx1"/>
                </a:solidFill>
                <a:latin typeface="+mn-lt"/>
              </a:rPr>
              <a:t>Pub/Sub Stats &amp; </a:t>
            </a:r>
            <a:r>
              <a:rPr lang="en-US" sz="1800" i="1" dirty="0" err="1">
                <a:solidFill>
                  <a:schemeClr val="tx1"/>
                </a:solidFill>
                <a:latin typeface="+mn-lt"/>
              </a:rPr>
              <a:t>BigQuery</a:t>
            </a:r>
            <a:r>
              <a:rPr lang="en-US" sz="1800" i="1" dirty="0">
                <a:solidFill>
                  <a:schemeClr val="tx1"/>
                </a:solidFill>
                <a:latin typeface="+mn-lt"/>
              </a:rPr>
              <a:t> table contents show successful publishing of data</a:t>
            </a:r>
            <a:r>
              <a:rPr lang="en-US" sz="1800" dirty="0">
                <a:solidFill>
                  <a:schemeClr val="tx1"/>
                </a:solidFill>
                <a:latin typeface="+mn-lt"/>
              </a:rPr>
              <a:t>)</a:t>
            </a:r>
            <a:endParaRPr lang="en-US" sz="18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445812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5" name="Picture 4" descr="A screenshot of a computer&#10;&#10;Description automatically generated">
            <a:extLst>
              <a:ext uri="{FF2B5EF4-FFF2-40B4-BE49-F238E27FC236}">
                <a16:creationId xmlns:a16="http://schemas.microsoft.com/office/drawing/2014/main" id="{C4ED7CE8-02AA-61C3-BBC0-86C06E84B9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4315" y="1139725"/>
            <a:ext cx="2053889" cy="4932845"/>
          </a:xfrm>
          <a:prstGeom prst="rect">
            <a:avLst/>
          </a:prstGeom>
        </p:spPr>
      </p:pic>
      <p:pic>
        <p:nvPicPr>
          <p:cNvPr id="9" name="Picture 8">
            <a:extLst>
              <a:ext uri="{FF2B5EF4-FFF2-40B4-BE49-F238E27FC236}">
                <a16:creationId xmlns:a16="http://schemas.microsoft.com/office/drawing/2014/main" id="{B4A48218-FE80-7ACD-39CF-36996094DD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8" name="Arrow: Left 7">
            <a:extLst>
              <a:ext uri="{FF2B5EF4-FFF2-40B4-BE49-F238E27FC236}">
                <a16:creationId xmlns:a16="http://schemas.microsoft.com/office/drawing/2014/main" id="{3A026E10-FBAC-DDB1-B973-89868E126270}"/>
              </a:ext>
            </a:extLst>
          </p:cNvPr>
          <p:cNvSpPr/>
          <p:nvPr/>
        </p:nvSpPr>
        <p:spPr>
          <a:xfrm>
            <a:off x="8146541" y="124030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8E527023-790D-1B32-3A12-E63A3AC461F6}"/>
              </a:ext>
            </a:extLst>
          </p:cNvPr>
          <p:cNvSpPr/>
          <p:nvPr/>
        </p:nvSpPr>
        <p:spPr>
          <a:xfrm>
            <a:off x="8783780" y="40073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4EC177C7-4E99-200F-BD49-7A70E1DB277E}"/>
              </a:ext>
            </a:extLst>
          </p:cNvPr>
          <p:cNvSpPr/>
          <p:nvPr/>
        </p:nvSpPr>
        <p:spPr>
          <a:xfrm>
            <a:off x="9031430" y="56658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7D471685-4C3C-37D3-D46D-23580A4A6789}"/>
              </a:ext>
            </a:extLst>
          </p:cNvPr>
          <p:cNvSpPr/>
          <p:nvPr/>
        </p:nvSpPr>
        <p:spPr>
          <a:xfrm>
            <a:off x="9735440" y="49048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9B169D0-7D49-1A68-D4FA-383EC5ADBED7}"/>
              </a:ext>
            </a:extLst>
          </p:cNvPr>
          <p:cNvSpPr txBox="1"/>
          <p:nvPr/>
        </p:nvSpPr>
        <p:spPr>
          <a:xfrm>
            <a:off x="1194284" y="1272419"/>
            <a:ext cx="4351065" cy="5140382"/>
          </a:xfrm>
          <a:prstGeom prst="rect">
            <a:avLst/>
          </a:prstGeom>
          <a:noFill/>
        </p:spPr>
        <p:txBody>
          <a:bodyPr wrap="square" rtlCol="0">
            <a:spAutoFit/>
          </a:bodyPr>
          <a:lstStyle/>
          <a:p>
            <a:pPr>
              <a:lnSpc>
                <a:spcPts val="4000"/>
              </a:lnSpc>
            </a:pPr>
            <a:r>
              <a:rPr lang="en-US" sz="2000" b="1" u="sng" dirty="0"/>
              <a:t>STEP 8:  Alerting</a:t>
            </a:r>
          </a:p>
          <a:p>
            <a:pPr>
              <a:lnSpc>
                <a:spcPts val="4000"/>
              </a:lnSpc>
            </a:pPr>
            <a:r>
              <a:rPr lang="en-US" i="1" dirty="0"/>
              <a:t>We will use the GCP Application Integration tool to create an email alert when the temperature from our IoT sensor exceeds a certain value.</a:t>
            </a:r>
          </a:p>
          <a:p>
            <a:pPr>
              <a:lnSpc>
                <a:spcPts val="4000"/>
              </a:lnSpc>
            </a:pPr>
            <a:endParaRPr lang="en-US" sz="2000" dirty="0"/>
          </a:p>
          <a:p>
            <a:pPr>
              <a:lnSpc>
                <a:spcPts val="4000"/>
              </a:lnSpc>
            </a:pPr>
            <a:r>
              <a:rPr lang="en-US" sz="1800" dirty="0"/>
              <a:t>From the nav menu, expand ‘MORE PRODUCTS’ at the bottom and scroll down to  ‘INTEGRATION SERVICES”.   Select ‘Application Integration’ and then ‘Integrations’.</a:t>
            </a:r>
          </a:p>
        </p:txBody>
      </p:sp>
      <p:sp>
        <p:nvSpPr>
          <p:cNvPr id="14" name="Flowchart: Connector 13">
            <a:extLst>
              <a:ext uri="{FF2B5EF4-FFF2-40B4-BE49-F238E27FC236}">
                <a16:creationId xmlns:a16="http://schemas.microsoft.com/office/drawing/2014/main" id="{ADFFF1AD-9C9C-0304-C111-E06E7F58B3FD}"/>
              </a:ext>
            </a:extLst>
          </p:cNvPr>
          <p:cNvSpPr/>
          <p:nvPr/>
        </p:nvSpPr>
        <p:spPr>
          <a:xfrm>
            <a:off x="8706611" y="122355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1E8F4CDB-4A4A-94A1-AE25-875315B98AFE}"/>
              </a:ext>
            </a:extLst>
          </p:cNvPr>
          <p:cNvSpPr/>
          <p:nvPr/>
        </p:nvSpPr>
        <p:spPr>
          <a:xfrm>
            <a:off x="9361002" y="396743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D5513B50-5507-8279-A2D2-BE22465451B4}"/>
              </a:ext>
            </a:extLst>
          </p:cNvPr>
          <p:cNvSpPr/>
          <p:nvPr/>
        </p:nvSpPr>
        <p:spPr>
          <a:xfrm>
            <a:off x="9561190" y="56572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7" name="Flowchart: Connector 16">
            <a:extLst>
              <a:ext uri="{FF2B5EF4-FFF2-40B4-BE49-F238E27FC236}">
                <a16:creationId xmlns:a16="http://schemas.microsoft.com/office/drawing/2014/main" id="{E880583C-342C-6EF5-7938-94A2B60D265E}"/>
              </a:ext>
            </a:extLst>
          </p:cNvPr>
          <p:cNvSpPr/>
          <p:nvPr/>
        </p:nvSpPr>
        <p:spPr>
          <a:xfrm>
            <a:off x="10300124" y="488085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735071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454685" cy="3107582"/>
          </a:xfrm>
          <a:prstGeom prst="rect">
            <a:avLst/>
          </a:prstGeom>
          <a:noFill/>
        </p:spPr>
        <p:txBody>
          <a:bodyPr wrap="square" rtlCol="0">
            <a:spAutoFit/>
          </a:bodyPr>
          <a:lstStyle/>
          <a:p>
            <a:pPr>
              <a:lnSpc>
                <a:spcPts val="4000"/>
              </a:lnSpc>
            </a:pPr>
            <a:r>
              <a:rPr lang="en-US" sz="2000" b="1" u="sng" dirty="0"/>
              <a:t>STEP 8:  ALERTING</a:t>
            </a:r>
          </a:p>
          <a:p>
            <a:pPr>
              <a:lnSpc>
                <a:spcPts val="4000"/>
              </a:lnSpc>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You will see the App Integrations overview page.  Select the ‘</a:t>
            </a: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us-east1</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region from the pick-list and then click the                </a:t>
            </a:r>
            <a:r>
              <a:rPr lang="en-US" sz="2000" kern="100" dirty="0">
                <a:latin typeface="Calibri" panose="020F0502020204030204" pitchFamily="34" charset="0"/>
                <a:ea typeface="Calibri" panose="020F0502020204030204" pitchFamily="34" charset="0"/>
                <a:cs typeface="Times New Roman" panose="02020603050405020304" pitchFamily="18" charset="0"/>
              </a:rPr>
              <a:t>link.</a:t>
            </a:r>
            <a:endParaRPr lang="en-US" sz="2400" dirty="0"/>
          </a:p>
        </p:txBody>
      </p:sp>
      <p:pic>
        <p:nvPicPr>
          <p:cNvPr id="8" name="Picture 7" descr="A screenshot of a computer&#10;&#10;Description automatically generated">
            <a:extLst>
              <a:ext uri="{FF2B5EF4-FFF2-40B4-BE49-F238E27FC236}">
                <a16:creationId xmlns:a16="http://schemas.microsoft.com/office/drawing/2014/main" id="{7B30F756-ABBD-0C2C-8ADD-BBCEA6DD82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1825892"/>
            <a:ext cx="4362883" cy="3013000"/>
          </a:xfrm>
          <a:prstGeom prst="rect">
            <a:avLst/>
          </a:prstGeom>
        </p:spPr>
      </p:pic>
      <p:pic>
        <p:nvPicPr>
          <p:cNvPr id="9" name="Picture 8">
            <a:extLst>
              <a:ext uri="{FF2B5EF4-FFF2-40B4-BE49-F238E27FC236}">
                <a16:creationId xmlns:a16="http://schemas.microsoft.com/office/drawing/2014/main" id="{85EFA1C2-BD96-D12D-7BB2-A72F47BDFC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10" name="Arrow: Left 9">
            <a:extLst>
              <a:ext uri="{FF2B5EF4-FFF2-40B4-BE49-F238E27FC236}">
                <a16:creationId xmlns:a16="http://schemas.microsoft.com/office/drawing/2014/main" id="{D7B0D4C6-74BF-B6AE-AD05-C43DFEC87D28}"/>
              </a:ext>
            </a:extLst>
          </p:cNvPr>
          <p:cNvSpPr/>
          <p:nvPr/>
        </p:nvSpPr>
        <p:spPr>
          <a:xfrm>
            <a:off x="9103075"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4100764-53B3-5A53-4F90-97B969494532}"/>
              </a:ext>
            </a:extLst>
          </p:cNvPr>
          <p:cNvSpPr/>
          <p:nvPr/>
        </p:nvSpPr>
        <p:spPr>
          <a:xfrm>
            <a:off x="7210425" y="2711034"/>
            <a:ext cx="342900" cy="10477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73ADFEF8-D1CC-C632-068B-AB5DBF5DF9BF}"/>
              </a:ext>
            </a:extLst>
          </p:cNvPr>
          <p:cNvSpPr/>
          <p:nvPr/>
        </p:nvSpPr>
        <p:spPr>
          <a:xfrm>
            <a:off x="6992062" y="268889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3" name="Flowchart: Connector 12">
            <a:extLst>
              <a:ext uri="{FF2B5EF4-FFF2-40B4-BE49-F238E27FC236}">
                <a16:creationId xmlns:a16="http://schemas.microsoft.com/office/drawing/2014/main" id="{FEF907CA-95B7-5698-85B6-324CC765DA6C}"/>
              </a:ext>
            </a:extLst>
          </p:cNvPr>
          <p:cNvSpPr/>
          <p:nvPr/>
        </p:nvSpPr>
        <p:spPr>
          <a:xfrm>
            <a:off x="9644178" y="26832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14" name="Picture 13">
            <a:extLst>
              <a:ext uri="{FF2B5EF4-FFF2-40B4-BE49-F238E27FC236}">
                <a16:creationId xmlns:a16="http://schemas.microsoft.com/office/drawing/2014/main" id="{1C8B243F-E1F2-6E2D-8829-FE2BEE1C3C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40249" y="4068120"/>
            <a:ext cx="866896" cy="190527"/>
          </a:xfrm>
          <a:prstGeom prst="rect">
            <a:avLst/>
          </a:prstGeom>
        </p:spPr>
      </p:pic>
    </p:spTree>
    <p:extLst>
      <p:ext uri="{BB962C8B-B14F-4D97-AF65-F5344CB8AC3E}">
        <p14:creationId xmlns:p14="http://schemas.microsoft.com/office/powerpoint/2010/main" val="1012062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26194"/>
          </a:xfrm>
          <a:prstGeom prst="rect">
            <a:avLst/>
          </a:prstGeom>
          <a:noFill/>
        </p:spPr>
        <p:txBody>
          <a:bodyPr wrap="square" rtlCol="0">
            <a:spAutoFit/>
          </a:bodyPr>
          <a:lstStyle/>
          <a:p>
            <a:pPr>
              <a:lnSpc>
                <a:spcPts val="4000"/>
              </a:lnSpc>
            </a:pPr>
            <a:r>
              <a:rPr lang="en-US" sz="2000" b="1" u="sng" dirty="0"/>
              <a:t>STEP 8:  ALERTING</a:t>
            </a:r>
          </a:p>
          <a:p>
            <a:pPr>
              <a:lnSpc>
                <a:spcPts val="4000"/>
              </a:lnSpc>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It will take a few moments while the App Integration service gets deployed and then you will see this screen.</a:t>
            </a:r>
          </a:p>
          <a:p>
            <a:pPr>
              <a:lnSpc>
                <a:spcPts val="4000"/>
              </a:lnSpc>
            </a:pP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Click the                            button</a:t>
            </a:r>
          </a:p>
          <a:p>
            <a:pPr>
              <a:lnSpc>
                <a:spcPts val="4000"/>
              </a:lnSpc>
            </a:pP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C79F7F44-CD97-59B8-3668-EB21A7BACE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2043168"/>
            <a:ext cx="4227274" cy="2198544"/>
          </a:xfrm>
          <a:prstGeom prst="rect">
            <a:avLst/>
          </a:prstGeom>
        </p:spPr>
      </p:pic>
      <p:pic>
        <p:nvPicPr>
          <p:cNvPr id="8" name="Picture 7">
            <a:extLst>
              <a:ext uri="{FF2B5EF4-FFF2-40B4-BE49-F238E27FC236}">
                <a16:creationId xmlns:a16="http://schemas.microsoft.com/office/drawing/2014/main" id="{4CEBFE7B-1D7B-29FE-7510-FC200F4F1B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9" name="Arrow: Left 8">
            <a:extLst>
              <a:ext uri="{FF2B5EF4-FFF2-40B4-BE49-F238E27FC236}">
                <a16:creationId xmlns:a16="http://schemas.microsoft.com/office/drawing/2014/main" id="{8BE19E8B-7A6C-7550-0B19-76C4110BD7C1}"/>
              </a:ext>
            </a:extLst>
          </p:cNvPr>
          <p:cNvSpPr/>
          <p:nvPr/>
        </p:nvSpPr>
        <p:spPr>
          <a:xfrm>
            <a:off x="7975655" y="310281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ED570C0-1BD4-98AC-9E90-EABD9A965E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2178" y="4515132"/>
            <a:ext cx="1581150" cy="314325"/>
          </a:xfrm>
          <a:prstGeom prst="rect">
            <a:avLst/>
          </a:prstGeom>
        </p:spPr>
      </p:pic>
    </p:spTree>
    <p:extLst>
      <p:ext uri="{BB962C8B-B14F-4D97-AF65-F5344CB8AC3E}">
        <p14:creationId xmlns:p14="http://schemas.microsoft.com/office/powerpoint/2010/main" val="103529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26194"/>
          </a:xfrm>
          <a:prstGeom prst="rect">
            <a:avLst/>
          </a:prstGeom>
          <a:noFill/>
        </p:spPr>
        <p:txBody>
          <a:bodyPr wrap="square" rtlCol="0">
            <a:spAutoFit/>
          </a:bodyPr>
          <a:lstStyle/>
          <a:p>
            <a:pPr>
              <a:lnSpc>
                <a:spcPts val="4000"/>
              </a:lnSpc>
            </a:pPr>
            <a:r>
              <a:rPr lang="en-US" sz="2000" b="1" u="sng" dirty="0"/>
              <a:t>STEP 8:  ALERTING</a:t>
            </a:r>
          </a:p>
          <a:p>
            <a:pPr>
              <a:lnSpc>
                <a:spcPts val="4000"/>
              </a:lnSpc>
            </a:pPr>
            <a:endParaRPr lang="en-US" sz="2000" dirty="0"/>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Type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IOT-CLASS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the Integration name</a:t>
            </a:r>
          </a:p>
          <a:p>
            <a:pPr marL="342900" indent="-342900">
              <a:lnSpc>
                <a:spcPts val="4000"/>
              </a:lnSpc>
              <a:buFont typeface="+mj-lt"/>
              <a:buAutoNum type="arabi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Enter a description like the one in the screen shot</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Ensure that the Region is set to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us-east1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ts val="4000"/>
              </a:lnSpc>
              <a:buFont typeface="+mj-lt"/>
              <a:buAutoNum type="arabi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Click the           button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E376A116-1C9A-B2DD-D420-4BEC89B0DD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9095" y="2118527"/>
            <a:ext cx="4404429" cy="2477491"/>
          </a:xfrm>
          <a:prstGeom prst="rect">
            <a:avLst/>
          </a:prstGeom>
        </p:spPr>
      </p:pic>
      <p:pic>
        <p:nvPicPr>
          <p:cNvPr id="8" name="Picture 7">
            <a:extLst>
              <a:ext uri="{FF2B5EF4-FFF2-40B4-BE49-F238E27FC236}">
                <a16:creationId xmlns:a16="http://schemas.microsoft.com/office/drawing/2014/main" id="{6693077A-8ECB-2769-2736-7F5327102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13" name="Arrow: Left 12">
            <a:extLst>
              <a:ext uri="{FF2B5EF4-FFF2-40B4-BE49-F238E27FC236}">
                <a16:creationId xmlns:a16="http://schemas.microsoft.com/office/drawing/2014/main" id="{B7C2C1A8-E3F8-1237-66B6-B437A2B763A2}"/>
              </a:ext>
            </a:extLst>
          </p:cNvPr>
          <p:cNvSpPr/>
          <p:nvPr/>
        </p:nvSpPr>
        <p:spPr>
          <a:xfrm>
            <a:off x="7549683" y="27553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5E0D707-27BF-2381-06CA-EABBEF8C42A3}"/>
              </a:ext>
            </a:extLst>
          </p:cNvPr>
          <p:cNvSpPr/>
          <p:nvPr/>
        </p:nvSpPr>
        <p:spPr>
          <a:xfrm>
            <a:off x="9478631" y="31937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564787C8-54FF-F6F0-7848-5ABE650C9B0F}"/>
              </a:ext>
            </a:extLst>
          </p:cNvPr>
          <p:cNvSpPr/>
          <p:nvPr/>
        </p:nvSpPr>
        <p:spPr>
          <a:xfrm>
            <a:off x="7430039" y="36067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2DC74BB1-7E15-ADD1-C2DE-D56E55E4C166}"/>
              </a:ext>
            </a:extLst>
          </p:cNvPr>
          <p:cNvSpPr/>
          <p:nvPr/>
        </p:nvSpPr>
        <p:spPr>
          <a:xfrm>
            <a:off x="7549683" y="424360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199EA96-183C-06EB-C64A-478EC6D59F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9887" y="4550224"/>
            <a:ext cx="531597" cy="285247"/>
          </a:xfrm>
          <a:prstGeom prst="rect">
            <a:avLst/>
          </a:prstGeom>
        </p:spPr>
      </p:pic>
      <p:sp>
        <p:nvSpPr>
          <p:cNvPr id="18" name="Flowchart: Connector 17">
            <a:extLst>
              <a:ext uri="{FF2B5EF4-FFF2-40B4-BE49-F238E27FC236}">
                <a16:creationId xmlns:a16="http://schemas.microsoft.com/office/drawing/2014/main" id="{BCFD40C0-E51E-4E52-85B5-69B218DF506C}"/>
              </a:ext>
            </a:extLst>
          </p:cNvPr>
          <p:cNvSpPr/>
          <p:nvPr/>
        </p:nvSpPr>
        <p:spPr>
          <a:xfrm>
            <a:off x="8127068" y="273445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E973D476-13D9-F328-D2D6-B0C225E28E33}"/>
              </a:ext>
            </a:extLst>
          </p:cNvPr>
          <p:cNvSpPr/>
          <p:nvPr/>
        </p:nvSpPr>
        <p:spPr>
          <a:xfrm>
            <a:off x="10016638" y="31697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98541C03-6382-D2E5-CB80-E29859014569}"/>
              </a:ext>
            </a:extLst>
          </p:cNvPr>
          <p:cNvSpPr/>
          <p:nvPr/>
        </p:nvSpPr>
        <p:spPr>
          <a:xfrm>
            <a:off x="8000149" y="35823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1" name="Flowchart: Connector 20">
            <a:extLst>
              <a:ext uri="{FF2B5EF4-FFF2-40B4-BE49-F238E27FC236}">
                <a16:creationId xmlns:a16="http://schemas.microsoft.com/office/drawing/2014/main" id="{596D93EA-8297-4662-C109-343AE05E4B9B}"/>
              </a:ext>
            </a:extLst>
          </p:cNvPr>
          <p:cNvSpPr/>
          <p:nvPr/>
        </p:nvSpPr>
        <p:spPr>
          <a:xfrm>
            <a:off x="8113548" y="42417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4253569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206A0950-FE37-ADF7-576D-7C12AB89107C}"/>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DA703C94-48FE-60CA-69F0-8D2D16C334E3}"/>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D0228166-29ED-08A9-689E-349D4C7B97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30BBB011-3348-383D-096A-98CFF8B25BE8}"/>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3AFB7552-1FDB-2B93-BD08-46B16560A56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C58D192D-8660-5B0F-7E23-C330E6B263E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DBF5AC62-7B22-26C9-7CA8-1FA745A8D5A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EFA5F9F9-465B-92FB-7B21-DD81CCBB136F}"/>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F4F9EFCB-0F5E-CECC-8622-2A35ACA1CAF2}"/>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79F84122-D194-A24D-4A58-C324DEA8F0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77267767-7812-AD9A-01C3-0879AF3B2D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25383F1B-0643-9D6A-A394-AAA140BDC4E6}"/>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3D485D36-C7F0-3966-6408-C7BABCDB3DB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12818816-D2E1-1CA1-A75C-2CDA1D77BE17}"/>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A5B0525E-FFD9-B1FC-DAEB-C2F0D2431756}"/>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E4433181-EDA1-130D-1E4C-230DF1F1AE42}"/>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FB9467B1-BA57-2B13-D7BA-35D2C404192A}"/>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DC8EAC31-B35F-6339-B037-322D9687DC91}"/>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2626CA45-E19B-1998-BBD2-EEBAD68D4D38}"/>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7C3F2082-0960-A424-269D-8AB5E4C5DB13}"/>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032FBEDB-044B-0BE9-F203-905359F2977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4138993C-4B74-5552-2CD2-6272293E44E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9D3C0F34-4E19-6D91-E4D7-ABB387B2C72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80EEB58E-1D6D-3C24-3B8B-96F540A6FA41}"/>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A080F0BF-7E3C-73CF-347D-8C416638DD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B71F435A-453C-03EE-D363-ADB16580CD1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AF03646A-8F33-DAD8-D9F5-AE802482CF6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3E9C3356-4C09-CFE9-20CE-AD15BB0552F8}"/>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2ADC726F-43E8-6ABC-2A11-7039767369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206BC76E-39B6-7E9C-E033-4DF8D4AF66F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5290FEB4-D50F-1781-0684-DB091DE9A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21BADDDD-F238-FF17-CBEA-6C88040EC76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D1662FF-16F2-AFB0-CA90-9B73828E4E8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3264C8AA-4006-2B9D-B0D8-F316C42684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0E0B96EA-E7BF-3B37-6BF2-447EE3F5225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9B7A5A2A-9720-D479-E9C8-CE80CB73DE50}"/>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E4E8B354-F0A8-7A08-A467-9B4BFC465A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25A0DE79-4984-7CB4-D1A7-1E76DD71087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7D6C6B58-9AA1-8474-1337-0FBD3AB8968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9364DD7-D3F4-4E8E-5A74-D3891B464468}"/>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B2237E4D-7B60-C11A-08E5-6B904EBAA29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645B380C-57E1-461A-219A-BB0C9418446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F299825F-ED30-E5B9-8DCC-C65A48D0EA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8AD7E422-37E1-48DE-ABDA-EB1EEAFE26E8}"/>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36302BCA-2647-116F-2C9F-EB1363085B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6753B9F9-FC55-56CF-2E33-235C74BFF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CF8B2C11-2C6E-EF7A-55B1-3BBAD2B2D09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B0C141AC-75BB-BF72-5534-2E1B3AC92625}"/>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7A520A0E-E0A9-C51D-B65E-2D1493B1F7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7F98E8A2-FBC8-34D0-0785-58AD338F01E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5778DFCE-902D-4EBB-4AC4-2270AECF05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88A6F6BD-3FCC-11E3-822E-19061C014A47}"/>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D4E81F92-7007-7CAA-6A71-A4388208F51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9B9871D5-F811-1B6C-A9C8-031D88643C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D276322-5F2C-C5D3-A590-B516701E711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74085611-FCFC-8A2C-BF4A-E45EBB4E8614}"/>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FEDD50FF-C768-4EAB-6F93-38187E4268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78DA2C4F-19F6-6AA6-AC22-E5699C1409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B0CC2C76-2C5B-1F4B-6077-6E35B219BF9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CFE4EB82-B9FF-7B74-62C2-4F0A7A144483}"/>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0AEED9C-38B4-C08F-5925-8C3F19797CE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0EEE6D4E-EDE8-0E00-0890-4F2BA9223D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C2946B9E-D338-191D-10C9-90F3E5EB22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D348EF49-E99F-F8F0-20A8-C77D1872E9EF}"/>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4D3999A0-3345-BFC8-9166-E339C56E748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D0EA23A9-5E13-C008-77B3-D7E28EEAA7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EA7C7B64-05C0-666B-D4B1-7C21F4731FB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960ED834-C905-17B2-9056-6F22D3AF5929}"/>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E8F69418-A1A5-9BC3-77E7-DD2A13EFFAFF}"/>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6E7EF5C-4773-B580-5EA6-94BB1A81714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322DE624-8FB8-F9DE-720C-6F59E7EE3AAB}"/>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BDA2FCCB-4832-8D51-089B-BD724984C76D}"/>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5F107D02-BD98-EDD8-66C6-79F751E617A6}"/>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6D62E437-CB71-D555-941D-08CF2AFF407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2B745606-A882-A161-DA21-08A132D9CA0B}"/>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FE2573BD-9A7E-2AB6-0FE0-C7AF2BC2BDFD}"/>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07B32B48-E87E-538F-D7A2-EA5FB3834E7A}"/>
              </a:ext>
            </a:extLst>
          </p:cNvPr>
          <p:cNvSpPr txBox="1"/>
          <p:nvPr/>
        </p:nvSpPr>
        <p:spPr>
          <a:xfrm>
            <a:off x="1058476" y="1272419"/>
            <a:ext cx="4545757" cy="5161413"/>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Select the</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pick-list and choose Cloud Pub/Sub</a:t>
            </a:r>
          </a:p>
          <a:p>
            <a:pPr marL="342900" indent="-342900">
              <a:lnSpc>
                <a:spcPts val="4000"/>
              </a:lnSpc>
              <a:buFont typeface="+mj-lt"/>
              <a:buAutoNum type="arabicPeriod"/>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Drag and drop the                         trigger widget onto the App Integration workflow editor screen.  You will see new Auto-Generated Local Variables appear in the left-hand pane </a:t>
            </a:r>
          </a:p>
        </p:txBody>
      </p:sp>
      <p:pic>
        <p:nvPicPr>
          <p:cNvPr id="8" name="Picture 7">
            <a:extLst>
              <a:ext uri="{FF2B5EF4-FFF2-40B4-BE49-F238E27FC236}">
                <a16:creationId xmlns:a16="http://schemas.microsoft.com/office/drawing/2014/main" id="{3A42D9F9-8A23-AF84-B182-ECBED0E37A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pic>
        <p:nvPicPr>
          <p:cNvPr id="18" name="Picture 17">
            <a:extLst>
              <a:ext uri="{FF2B5EF4-FFF2-40B4-BE49-F238E27FC236}">
                <a16:creationId xmlns:a16="http://schemas.microsoft.com/office/drawing/2014/main" id="{CE6171C0-BCE5-57EF-D3C2-A8D551B3A2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8866" y="1403437"/>
            <a:ext cx="4169827" cy="1857730"/>
          </a:xfrm>
          <a:prstGeom prst="rect">
            <a:avLst/>
          </a:prstGeom>
        </p:spPr>
      </p:pic>
      <p:sp>
        <p:nvSpPr>
          <p:cNvPr id="19" name="Arrow: Left 18">
            <a:extLst>
              <a:ext uri="{FF2B5EF4-FFF2-40B4-BE49-F238E27FC236}">
                <a16:creationId xmlns:a16="http://schemas.microsoft.com/office/drawing/2014/main" id="{53B02BC5-F9E9-B543-AFE0-F34629A8991B}"/>
              </a:ext>
            </a:extLst>
          </p:cNvPr>
          <p:cNvSpPr/>
          <p:nvPr/>
        </p:nvSpPr>
        <p:spPr>
          <a:xfrm>
            <a:off x="9614726" y="201630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CBA89D07-99DA-28B1-EAAD-D874738A119C}"/>
              </a:ext>
            </a:extLst>
          </p:cNvPr>
          <p:cNvSpPr/>
          <p:nvPr/>
        </p:nvSpPr>
        <p:spPr>
          <a:xfrm>
            <a:off x="10003833" y="294360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BF27B03-38BE-E8A8-BAE4-85920FFC3F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7754" y="2523891"/>
            <a:ext cx="914400" cy="295275"/>
          </a:xfrm>
          <a:prstGeom prst="rect">
            <a:avLst/>
          </a:prstGeom>
        </p:spPr>
      </p:pic>
      <p:pic>
        <p:nvPicPr>
          <p:cNvPr id="26" name="Picture 25">
            <a:extLst>
              <a:ext uri="{FF2B5EF4-FFF2-40B4-BE49-F238E27FC236}">
                <a16:creationId xmlns:a16="http://schemas.microsoft.com/office/drawing/2014/main" id="{A3245B94-E56C-E512-6461-F042515D63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4770" y="3706100"/>
            <a:ext cx="4167066" cy="1896767"/>
          </a:xfrm>
          <a:prstGeom prst="rect">
            <a:avLst/>
          </a:prstGeom>
        </p:spPr>
      </p:pic>
      <p:sp>
        <p:nvSpPr>
          <p:cNvPr id="27" name="Arrow: Left 26">
            <a:extLst>
              <a:ext uri="{FF2B5EF4-FFF2-40B4-BE49-F238E27FC236}">
                <a16:creationId xmlns:a16="http://schemas.microsoft.com/office/drawing/2014/main" id="{9DF6A414-2B4E-6935-EAB6-79F5D7A176CA}"/>
              </a:ext>
            </a:extLst>
          </p:cNvPr>
          <p:cNvSpPr/>
          <p:nvPr/>
        </p:nvSpPr>
        <p:spPr>
          <a:xfrm>
            <a:off x="7802139" y="517140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1116DF2-89EC-8539-4D5F-D49DE6CBC9DD}"/>
              </a:ext>
            </a:extLst>
          </p:cNvPr>
          <p:cNvSpPr/>
          <p:nvPr/>
        </p:nvSpPr>
        <p:spPr>
          <a:xfrm>
            <a:off x="9086462" y="4564388"/>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9883B1E8-57CF-7B36-EBCD-998881F68A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01201" y="4030515"/>
            <a:ext cx="1385394" cy="344911"/>
          </a:xfrm>
          <a:prstGeom prst="rect">
            <a:avLst/>
          </a:prstGeom>
        </p:spPr>
      </p:pic>
      <p:sp>
        <p:nvSpPr>
          <p:cNvPr id="31" name="Flowchart: Connector 30">
            <a:extLst>
              <a:ext uri="{FF2B5EF4-FFF2-40B4-BE49-F238E27FC236}">
                <a16:creationId xmlns:a16="http://schemas.microsoft.com/office/drawing/2014/main" id="{EAF7F92F-6020-94C3-CD33-959A9802D2C8}"/>
              </a:ext>
            </a:extLst>
          </p:cNvPr>
          <p:cNvSpPr/>
          <p:nvPr/>
        </p:nvSpPr>
        <p:spPr>
          <a:xfrm>
            <a:off x="10167535" y="20068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2" name="Flowchart: Connector 31">
            <a:extLst>
              <a:ext uri="{FF2B5EF4-FFF2-40B4-BE49-F238E27FC236}">
                <a16:creationId xmlns:a16="http://schemas.microsoft.com/office/drawing/2014/main" id="{0783FFFA-7DD3-C235-3BA7-E60DDC4C00BA}"/>
              </a:ext>
            </a:extLst>
          </p:cNvPr>
          <p:cNvSpPr/>
          <p:nvPr/>
        </p:nvSpPr>
        <p:spPr>
          <a:xfrm>
            <a:off x="10573943" y="29341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3" name="Flowchart: Connector 32">
            <a:extLst>
              <a:ext uri="{FF2B5EF4-FFF2-40B4-BE49-F238E27FC236}">
                <a16:creationId xmlns:a16="http://schemas.microsoft.com/office/drawing/2014/main" id="{D180ED50-552F-8487-1AE4-65E2D16EFC77}"/>
              </a:ext>
            </a:extLst>
          </p:cNvPr>
          <p:cNvSpPr/>
          <p:nvPr/>
        </p:nvSpPr>
        <p:spPr>
          <a:xfrm>
            <a:off x="8828799" y="45336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4" name="Flowchart: Connector 33">
            <a:extLst>
              <a:ext uri="{FF2B5EF4-FFF2-40B4-BE49-F238E27FC236}">
                <a16:creationId xmlns:a16="http://schemas.microsoft.com/office/drawing/2014/main" id="{6E3A80B4-FFE4-C73E-DE57-9CE8DC4FB2A3}"/>
              </a:ext>
            </a:extLst>
          </p:cNvPr>
          <p:cNvSpPr/>
          <p:nvPr/>
        </p:nvSpPr>
        <p:spPr>
          <a:xfrm>
            <a:off x="8372249" y="515664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19967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8126"/>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In the right-hand details pane, type the Pub/</a:t>
            </a:r>
            <a:r>
              <a:rPr lang="en-US" kern="100" dirty="0">
                <a:latin typeface="Calibri" panose="020F0502020204030204" pitchFamily="34" charset="0"/>
                <a:ea typeface="Calibri" panose="020F0502020204030204" pitchFamily="34" charset="0"/>
                <a:cs typeface="Times New Roman" panose="02020603050405020304" pitchFamily="18" charset="0"/>
              </a:rPr>
              <a:t>S</a:t>
            </a:r>
            <a:r>
              <a:rPr lang="en-US" kern="100" dirty="0">
                <a:effectLst/>
                <a:latin typeface="Calibri" panose="020F0502020204030204" pitchFamily="34" charset="0"/>
                <a:ea typeface="Calibri" panose="020F0502020204030204" pitchFamily="34" charset="0"/>
                <a:cs typeface="Times New Roman" panose="02020603050405020304" pitchFamily="18" charset="0"/>
              </a:rPr>
              <a:t>ub topic name that you created in a prior step into the Trigger input field.  </a:t>
            </a:r>
            <a:r>
              <a:rPr lang="en-US" i="1" kern="100" dirty="0">
                <a:effectLst/>
                <a:latin typeface="Calibri" panose="020F0502020204030204" pitchFamily="34" charset="0"/>
                <a:ea typeface="Calibri" panose="020F0502020204030204" pitchFamily="34" charset="0"/>
                <a:cs typeface="Times New Roman" panose="02020603050405020304" pitchFamily="18" charset="0"/>
              </a:rPr>
              <a:t>(It will look something like </a:t>
            </a:r>
            <a:r>
              <a:rPr lang="en-US" sz="1100" i="1" kern="100" dirty="0">
                <a:effectLst/>
                <a:latin typeface="Courier New" panose="02070309020205020404" pitchFamily="49" charset="0"/>
                <a:ea typeface="Calibri" panose="020F0502020204030204" pitchFamily="34" charset="0"/>
                <a:cs typeface="Courier New" panose="02070309020205020404" pitchFamily="49" charset="0"/>
              </a:rPr>
              <a:t>projects/iot-class-410121/topics/</a:t>
            </a:r>
            <a:r>
              <a:rPr lang="en-US" sz="1100" i="1" kern="100" dirty="0" err="1">
                <a:effectLst/>
                <a:latin typeface="Courier New" panose="02070309020205020404" pitchFamily="49" charset="0"/>
                <a:ea typeface="Calibri" panose="020F0502020204030204" pitchFamily="34" charset="0"/>
                <a:cs typeface="Courier New" panose="02070309020205020404" pitchFamily="49" charset="0"/>
              </a:rPr>
              <a:t>iot</a:t>
            </a:r>
            <a:r>
              <a:rPr lang="en-US" sz="1100" i="1" kern="100" dirty="0">
                <a:effectLst/>
                <a:latin typeface="Courier New" panose="02070309020205020404" pitchFamily="49" charset="0"/>
                <a:ea typeface="Calibri" panose="020F0502020204030204" pitchFamily="34" charset="0"/>
                <a:cs typeface="Courier New" panose="02070309020205020404" pitchFamily="49" charset="0"/>
              </a:rPr>
              <a:t>-sensor</a:t>
            </a:r>
            <a:r>
              <a:rPr lang="en-US" i="1" kern="100" dirty="0">
                <a:effectLst/>
                <a:latin typeface="Calibri" panose="020F0502020204030204" pitchFamily="34" charset="0"/>
                <a:ea typeface="Calibri" panose="020F0502020204030204" pitchFamily="34" charset="0"/>
                <a:cs typeface="Times New Roman" panose="02020603050405020304" pitchFamily="18" charset="0"/>
              </a:rPr>
              <a:t>   you can open another browser tab and bring up the pub/sub topic details screen to easily copy the name value if needed) </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Select the ‘IOT-PROJECT’ service account and click the </a:t>
            </a:r>
            <a:r>
              <a:rPr lang="en-US" kern="100" dirty="0">
                <a:latin typeface="Calibri" panose="020F0502020204030204" pitchFamily="34" charset="0"/>
                <a:ea typeface="Calibri" panose="020F0502020204030204" pitchFamily="34" charset="0"/>
                <a:cs typeface="Times New Roman" panose="02020603050405020304" pitchFamily="18" charset="0"/>
              </a:rPr>
              <a:t> 	</a:t>
            </a:r>
            <a:r>
              <a:rPr lang="en-US" kern="100" dirty="0">
                <a:effectLst/>
                <a:latin typeface="Calibri" panose="020F0502020204030204" pitchFamily="34" charset="0"/>
                <a:ea typeface="Calibri" panose="020F0502020204030204" pitchFamily="34" charset="0"/>
                <a:cs typeface="Times New Roman" panose="02020603050405020304" pitchFamily="18" charset="0"/>
              </a:rPr>
              <a:t>button to assign the relevant IAM role.</a:t>
            </a:r>
          </a:p>
        </p:txBody>
      </p:sp>
      <p:pic>
        <p:nvPicPr>
          <p:cNvPr id="8" name="Picture 7" descr="A screenshot of a computer&#10;&#10;Description automatically generated">
            <a:extLst>
              <a:ext uri="{FF2B5EF4-FFF2-40B4-BE49-F238E27FC236}">
                <a16:creationId xmlns:a16="http://schemas.microsoft.com/office/drawing/2014/main" id="{CE56E6FC-A78E-716E-CECA-7A524812B7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6060" y="2026471"/>
            <a:ext cx="4236266" cy="2261605"/>
          </a:xfrm>
          <a:prstGeom prst="rect">
            <a:avLst/>
          </a:prstGeom>
        </p:spPr>
      </p:pic>
      <p:pic>
        <p:nvPicPr>
          <p:cNvPr id="9" name="Picture 8">
            <a:extLst>
              <a:ext uri="{FF2B5EF4-FFF2-40B4-BE49-F238E27FC236}">
                <a16:creationId xmlns:a16="http://schemas.microsoft.com/office/drawing/2014/main" id="{9E943B8E-31B2-D423-92A5-9BFA34324F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5" name="Arrow: Right 4">
            <a:extLst>
              <a:ext uri="{FF2B5EF4-FFF2-40B4-BE49-F238E27FC236}">
                <a16:creationId xmlns:a16="http://schemas.microsoft.com/office/drawing/2014/main" id="{FEB6673A-3C80-03F9-FBA8-F56296B710FE}"/>
              </a:ext>
            </a:extLst>
          </p:cNvPr>
          <p:cNvSpPr/>
          <p:nvPr/>
        </p:nvSpPr>
        <p:spPr>
          <a:xfrm>
            <a:off x="9534137" y="3276366"/>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646DD46-E160-6E14-2C17-9C2B91BBA698}"/>
              </a:ext>
            </a:extLst>
          </p:cNvPr>
          <p:cNvSpPr/>
          <p:nvPr/>
        </p:nvSpPr>
        <p:spPr>
          <a:xfrm>
            <a:off x="10285609" y="3578285"/>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B014593-EB7A-2BB4-AB2D-9E564098C8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8811" y="5529231"/>
            <a:ext cx="685800" cy="390525"/>
          </a:xfrm>
          <a:prstGeom prst="rect">
            <a:avLst/>
          </a:prstGeom>
        </p:spPr>
      </p:pic>
      <p:sp>
        <p:nvSpPr>
          <p:cNvPr id="13" name="Flowchart: Connector 12">
            <a:extLst>
              <a:ext uri="{FF2B5EF4-FFF2-40B4-BE49-F238E27FC236}">
                <a16:creationId xmlns:a16="http://schemas.microsoft.com/office/drawing/2014/main" id="{ADC17A0E-E343-A8C8-FC5E-3A1E7E0B2DD6}"/>
              </a:ext>
            </a:extLst>
          </p:cNvPr>
          <p:cNvSpPr/>
          <p:nvPr/>
        </p:nvSpPr>
        <p:spPr>
          <a:xfrm>
            <a:off x="9276474" y="32461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Flowchart: Connector 13">
            <a:extLst>
              <a:ext uri="{FF2B5EF4-FFF2-40B4-BE49-F238E27FC236}">
                <a16:creationId xmlns:a16="http://schemas.microsoft.com/office/drawing/2014/main" id="{2F0890F9-068C-931E-B6D5-0FC2748B9CE4}"/>
              </a:ext>
            </a:extLst>
          </p:cNvPr>
          <p:cNvSpPr/>
          <p:nvPr/>
        </p:nvSpPr>
        <p:spPr>
          <a:xfrm>
            <a:off x="10045723" y="355322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2291920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61413"/>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Select the</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pick-list, scroll to the ‘Data Manipulation’ section and choose Data Mapping</a:t>
            </a:r>
          </a:p>
          <a:p>
            <a:pPr marL="342900" indent="-3429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Drop the                             </a:t>
            </a:r>
            <a:r>
              <a:rPr lang="en-US" sz="2000" kern="100" dirty="0">
                <a:latin typeface="Calibri" panose="020F0502020204030204" pitchFamily="34" charset="0"/>
                <a:ea typeface="Calibri" panose="020F0502020204030204" pitchFamily="34" charset="0"/>
                <a:cs typeface="Times New Roman" panose="02020603050405020304" pitchFamily="18" charset="0"/>
              </a:rPr>
              <a:t>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widget onto the App Integration editor screen.</a:t>
            </a:r>
          </a:p>
          <a:p>
            <a:pPr marL="342900" indent="-3429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The Data Mapping details pane will appear on the right - Click on the</a:t>
            </a:r>
          </a:p>
          <a:p>
            <a:pPr>
              <a:lnSpc>
                <a:spcPts val="4000"/>
              </a:lnSpc>
            </a:pPr>
            <a:r>
              <a:rPr lang="en-US" sz="2000" kern="100" dirty="0">
                <a:latin typeface="Calibri" panose="020F0502020204030204" pitchFamily="34" charset="0"/>
                <a:ea typeface="Calibri" panose="020F0502020204030204" pitchFamily="34" charset="0"/>
                <a:cs typeface="Times New Roman" panose="02020603050405020304" pitchFamily="18" charset="0"/>
              </a:rPr>
              <a:t>                                   button</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8" name="Picture 7">
            <a:extLst>
              <a:ext uri="{FF2B5EF4-FFF2-40B4-BE49-F238E27FC236}">
                <a16:creationId xmlns:a16="http://schemas.microsoft.com/office/drawing/2014/main" id="{002BC832-2D79-2B15-1B37-C9614160B1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pic>
        <p:nvPicPr>
          <p:cNvPr id="9" name="Picture 8">
            <a:extLst>
              <a:ext uri="{FF2B5EF4-FFF2-40B4-BE49-F238E27FC236}">
                <a16:creationId xmlns:a16="http://schemas.microsoft.com/office/drawing/2014/main" id="{D95D52B4-5834-89E7-86BC-E4D376500C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8541" y="1406846"/>
            <a:ext cx="2835358" cy="2742452"/>
          </a:xfrm>
          <a:prstGeom prst="rect">
            <a:avLst/>
          </a:prstGeom>
        </p:spPr>
      </p:pic>
      <p:pic>
        <p:nvPicPr>
          <p:cNvPr id="11" name="Picture 10">
            <a:extLst>
              <a:ext uri="{FF2B5EF4-FFF2-40B4-BE49-F238E27FC236}">
                <a16:creationId xmlns:a16="http://schemas.microsoft.com/office/drawing/2014/main" id="{7AE9DE5E-C01D-B67A-C452-5296F255EA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7170" y="2455888"/>
            <a:ext cx="781050" cy="333375"/>
          </a:xfrm>
          <a:prstGeom prst="rect">
            <a:avLst/>
          </a:prstGeom>
        </p:spPr>
      </p:pic>
      <p:sp>
        <p:nvSpPr>
          <p:cNvPr id="12" name="Arrow: Left 11">
            <a:extLst>
              <a:ext uri="{FF2B5EF4-FFF2-40B4-BE49-F238E27FC236}">
                <a16:creationId xmlns:a16="http://schemas.microsoft.com/office/drawing/2014/main" id="{A6603FAA-1193-3DFD-C911-10886A871502}"/>
              </a:ext>
            </a:extLst>
          </p:cNvPr>
          <p:cNvSpPr/>
          <p:nvPr/>
        </p:nvSpPr>
        <p:spPr>
          <a:xfrm>
            <a:off x="8777484" y="14222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68CD773A-1B1F-82D3-BE0C-C64F64C69432}"/>
              </a:ext>
            </a:extLst>
          </p:cNvPr>
          <p:cNvSpPr/>
          <p:nvPr/>
        </p:nvSpPr>
        <p:spPr>
          <a:xfrm>
            <a:off x="8076220" y="3558681"/>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D6AD2A9-C3DA-1931-1D0B-35E6FD7514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4564" y="3952545"/>
            <a:ext cx="1630004" cy="422846"/>
          </a:xfrm>
          <a:prstGeom prst="rect">
            <a:avLst/>
          </a:prstGeom>
        </p:spPr>
      </p:pic>
      <p:pic>
        <p:nvPicPr>
          <p:cNvPr id="21" name="Picture 20">
            <a:extLst>
              <a:ext uri="{FF2B5EF4-FFF2-40B4-BE49-F238E27FC236}">
                <a16:creationId xmlns:a16="http://schemas.microsoft.com/office/drawing/2014/main" id="{495D4613-F056-0F92-90AC-699F6185A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2954" y="6038490"/>
            <a:ext cx="1772672" cy="369657"/>
          </a:xfrm>
          <a:prstGeom prst="rect">
            <a:avLst/>
          </a:prstGeom>
        </p:spPr>
      </p:pic>
      <p:pic>
        <p:nvPicPr>
          <p:cNvPr id="24" name="Picture 23">
            <a:extLst>
              <a:ext uri="{FF2B5EF4-FFF2-40B4-BE49-F238E27FC236}">
                <a16:creationId xmlns:a16="http://schemas.microsoft.com/office/drawing/2014/main" id="{A7897B22-EE60-21FE-E6C4-F1E046F597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25134" y="4375391"/>
            <a:ext cx="1643269" cy="1956655"/>
          </a:xfrm>
          <a:prstGeom prst="rect">
            <a:avLst/>
          </a:prstGeom>
        </p:spPr>
      </p:pic>
      <p:sp>
        <p:nvSpPr>
          <p:cNvPr id="25" name="Arrow: Right 24">
            <a:extLst>
              <a:ext uri="{FF2B5EF4-FFF2-40B4-BE49-F238E27FC236}">
                <a16:creationId xmlns:a16="http://schemas.microsoft.com/office/drawing/2014/main" id="{D612557A-D2A0-2634-A160-B8D9CD6E4153}"/>
              </a:ext>
            </a:extLst>
          </p:cNvPr>
          <p:cNvSpPr/>
          <p:nvPr/>
        </p:nvSpPr>
        <p:spPr>
          <a:xfrm>
            <a:off x="9025134" y="5906603"/>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F223035E-D2E3-2E2A-599C-B963DB808A98}"/>
              </a:ext>
            </a:extLst>
          </p:cNvPr>
          <p:cNvSpPr/>
          <p:nvPr/>
        </p:nvSpPr>
        <p:spPr>
          <a:xfrm>
            <a:off x="9367438" y="13880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2" name="Flowchart: Connector 31">
            <a:extLst>
              <a:ext uri="{FF2B5EF4-FFF2-40B4-BE49-F238E27FC236}">
                <a16:creationId xmlns:a16="http://schemas.microsoft.com/office/drawing/2014/main" id="{B9C9EB0C-4F79-C667-C3F0-8D22301873E0}"/>
              </a:ext>
            </a:extLst>
          </p:cNvPr>
          <p:cNvSpPr/>
          <p:nvPr/>
        </p:nvSpPr>
        <p:spPr>
          <a:xfrm>
            <a:off x="7848615" y="35293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3" name="Flowchart: Connector 32">
            <a:extLst>
              <a:ext uri="{FF2B5EF4-FFF2-40B4-BE49-F238E27FC236}">
                <a16:creationId xmlns:a16="http://schemas.microsoft.com/office/drawing/2014/main" id="{1ECFA8A6-C4CB-50A9-81DF-D58664B8CE3B}"/>
              </a:ext>
            </a:extLst>
          </p:cNvPr>
          <p:cNvSpPr/>
          <p:nvPr/>
        </p:nvSpPr>
        <p:spPr>
          <a:xfrm>
            <a:off x="8784164" y="58773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463396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t>STEP 8:  ALERTING</a:t>
            </a:r>
          </a:p>
          <a:p>
            <a:pPr>
              <a:lnSpc>
                <a:spcPts val="4000"/>
              </a:lnSpc>
            </a:pPr>
            <a:endParaRPr lang="en-US" sz="2000" dirty="0"/>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 the left panel under ‘Local Variables’ click the down-arrow to expand the </a:t>
            </a:r>
            <a:r>
              <a:rPr lang="en-US" sz="2000" kern="100" dirty="0" err="1">
                <a:effectLst/>
                <a:latin typeface="Calibri" panose="020F0502020204030204" pitchFamily="34" charset="0"/>
                <a:ea typeface="Calibri" panose="020F0502020204030204" pitchFamily="34" charset="0"/>
                <a:cs typeface="Times New Roman" panose="02020603050405020304" pitchFamily="18" charset="0"/>
              </a:rPr>
              <a:t>CloudPubSubMessage</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variable and then click and drag the ‘data’ variable into the ‘Input’ section of the Data Mapping Task Editor</a:t>
            </a:r>
          </a:p>
          <a:p>
            <a:pPr>
              <a:lnSpc>
                <a:spcPts val="4000"/>
              </a:lnSpc>
            </a:pP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34E22840-5B53-C0D5-36B6-ADCBD33439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8453" y="1834305"/>
            <a:ext cx="4374395" cy="2675578"/>
          </a:xfrm>
          <a:prstGeom prst="rect">
            <a:avLst/>
          </a:prstGeom>
        </p:spPr>
      </p:pic>
      <p:pic>
        <p:nvPicPr>
          <p:cNvPr id="8" name="Picture 7">
            <a:extLst>
              <a:ext uri="{FF2B5EF4-FFF2-40B4-BE49-F238E27FC236}">
                <a16:creationId xmlns:a16="http://schemas.microsoft.com/office/drawing/2014/main" id="{0E5BF8CE-B149-9D96-E108-32C2FE6C19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11" name="Arrow: Right 10">
            <a:extLst>
              <a:ext uri="{FF2B5EF4-FFF2-40B4-BE49-F238E27FC236}">
                <a16:creationId xmlns:a16="http://schemas.microsoft.com/office/drawing/2014/main" id="{610432D1-DFFC-676A-9535-84BABBB09C0A}"/>
              </a:ext>
            </a:extLst>
          </p:cNvPr>
          <p:cNvSpPr/>
          <p:nvPr/>
        </p:nvSpPr>
        <p:spPr>
          <a:xfrm>
            <a:off x="6662797" y="3087485"/>
            <a:ext cx="101923" cy="5313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54ACCA5-33BC-8CD7-4988-995EBFF53BD4}"/>
              </a:ext>
            </a:extLst>
          </p:cNvPr>
          <p:cNvCxnSpPr/>
          <p:nvPr/>
        </p:nvCxnSpPr>
        <p:spPr>
          <a:xfrm flipV="1">
            <a:off x="7430039" y="2616290"/>
            <a:ext cx="1837786" cy="7543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346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30554"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4" y="1270607"/>
            <a:ext cx="4360101" cy="5146281"/>
          </a:xfrm>
          <a:prstGeom prst="rect">
            <a:avLst/>
          </a:prstGeom>
          <a:noFill/>
        </p:spPr>
        <p:txBody>
          <a:bodyPr wrap="square" rtlCol="0">
            <a:spAutoFit/>
          </a:bodyPr>
          <a:lstStyle/>
          <a:p>
            <a:pPr>
              <a:lnSpc>
                <a:spcPts val="4000"/>
              </a:lnSpc>
            </a:pPr>
            <a:r>
              <a:rPr lang="en-US" sz="2000" i="1" dirty="0"/>
              <a:t>Pi 3 Model B (circa 2016)</a:t>
            </a:r>
          </a:p>
          <a:p>
            <a:pPr marL="342900" indent="-342900">
              <a:lnSpc>
                <a:spcPts val="4000"/>
              </a:lnSpc>
              <a:buFont typeface="Arial" panose="020B0604020202020204" pitchFamily="34" charset="0"/>
              <a:buChar char="•"/>
            </a:pPr>
            <a:r>
              <a:rPr lang="en-US" sz="1800" dirty="0"/>
              <a:t>Single Board Computer (SBC)</a:t>
            </a:r>
          </a:p>
          <a:p>
            <a:pPr marL="342900" indent="-342900">
              <a:lnSpc>
                <a:spcPts val="4000"/>
              </a:lnSpc>
              <a:buFont typeface="Arial" panose="020B0604020202020204" pitchFamily="34" charset="0"/>
              <a:buChar char="•"/>
            </a:pPr>
            <a:r>
              <a:rPr lang="en-US" sz="1800" dirty="0"/>
              <a:t>1.2 GHz 64-bit quad core ARM Cortex-A53 processor</a:t>
            </a:r>
          </a:p>
          <a:p>
            <a:pPr marL="342900" indent="-342900">
              <a:lnSpc>
                <a:spcPts val="4000"/>
              </a:lnSpc>
              <a:buFont typeface="Arial" panose="020B0604020202020204" pitchFamily="34" charset="0"/>
              <a:buChar char="•"/>
            </a:pPr>
            <a:r>
              <a:rPr lang="en-US" sz="1800" dirty="0"/>
              <a:t>1 GB RAM</a:t>
            </a:r>
          </a:p>
          <a:p>
            <a:pPr marL="342900" indent="-342900">
              <a:lnSpc>
                <a:spcPts val="4000"/>
              </a:lnSpc>
              <a:buFont typeface="Arial" panose="020B0604020202020204" pitchFamily="34" charset="0"/>
              <a:buChar char="•"/>
            </a:pPr>
            <a:r>
              <a:rPr lang="en-US" sz="1800" dirty="0"/>
              <a:t>HDMI output</a:t>
            </a:r>
          </a:p>
          <a:p>
            <a:pPr marL="342900" indent="-342900">
              <a:lnSpc>
                <a:spcPts val="4000"/>
              </a:lnSpc>
              <a:buFont typeface="Arial" panose="020B0604020202020204" pitchFamily="34" charset="0"/>
              <a:buChar char="•"/>
            </a:pPr>
            <a:r>
              <a:rPr lang="en-US" sz="1800" dirty="0"/>
              <a:t>802.11n Wi-Fi &amp; Bluetooth</a:t>
            </a:r>
          </a:p>
          <a:p>
            <a:pPr marL="342900" indent="-342900">
              <a:lnSpc>
                <a:spcPts val="4000"/>
              </a:lnSpc>
              <a:buFont typeface="Arial" panose="020B0604020202020204" pitchFamily="34" charset="0"/>
              <a:buChar char="•"/>
            </a:pPr>
            <a:r>
              <a:rPr lang="en-US" sz="1800" dirty="0"/>
              <a:t>8G SD card w/64-bit Debian (bookworm)</a:t>
            </a:r>
          </a:p>
          <a:p>
            <a:pPr marL="342900" indent="-342900">
              <a:lnSpc>
                <a:spcPts val="4000"/>
              </a:lnSpc>
              <a:buFont typeface="Arial" panose="020B0604020202020204" pitchFamily="34" charset="0"/>
              <a:buChar char="•"/>
            </a:pPr>
            <a:r>
              <a:rPr lang="en-US" sz="1800" dirty="0"/>
              <a:t>GPIO – General Purpose I/O</a:t>
            </a:r>
            <a:endParaRPr lang="en-US" sz="1800" dirty="0">
              <a:solidFill>
                <a:srgbClr val="FF0000"/>
              </a:solidFill>
            </a:endParaRPr>
          </a:p>
        </p:txBody>
      </p:sp>
      <p:pic>
        <p:nvPicPr>
          <p:cNvPr id="1026" name="Picture 2" descr="Buy a Raspberry Pi 3 Model B+ – Raspberry Pi">
            <a:extLst>
              <a:ext uri="{FF2B5EF4-FFF2-40B4-BE49-F238E27FC236}">
                <a16:creationId xmlns:a16="http://schemas.microsoft.com/office/drawing/2014/main" id="{799BE109-2C1A-4E96-FBBD-03E988BB7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1639" y="1478998"/>
            <a:ext cx="2741195" cy="18274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C092A1D-E31E-88FC-5203-4DFC9F0CAC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DA4A6910-1C56-3E37-5E8C-6556F1FDF9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4096" y="3368745"/>
            <a:ext cx="3962429" cy="2274941"/>
          </a:xfrm>
          <a:prstGeom prst="rect">
            <a:avLst/>
          </a:prstGeom>
        </p:spPr>
      </p:pic>
      <p:pic>
        <p:nvPicPr>
          <p:cNvPr id="7" name="Picture 6">
            <a:hlinkClick r:id="rId9"/>
            <a:extLst>
              <a:ext uri="{FF2B5EF4-FFF2-40B4-BE49-F238E27FC236}">
                <a16:creationId xmlns:a16="http://schemas.microsoft.com/office/drawing/2014/main" id="{D135A90A-7E0B-BB81-BF55-3E396513DB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96685" y="5738102"/>
            <a:ext cx="1397169" cy="519326"/>
          </a:xfrm>
          <a:prstGeom prst="rect">
            <a:avLst/>
          </a:prstGeom>
        </p:spPr>
      </p:pic>
      <p:sp>
        <p:nvSpPr>
          <p:cNvPr id="5" name="TextBox 4">
            <a:extLst>
              <a:ext uri="{FF2B5EF4-FFF2-40B4-BE49-F238E27FC236}">
                <a16:creationId xmlns:a16="http://schemas.microsoft.com/office/drawing/2014/main" id="{5B1320A4-BC5D-64FE-D1C9-DA0E2B05D000}"/>
              </a:ext>
            </a:extLst>
          </p:cNvPr>
          <p:cNvSpPr txBox="1"/>
          <p:nvPr/>
        </p:nvSpPr>
        <p:spPr>
          <a:xfrm>
            <a:off x="9221187" y="6154586"/>
            <a:ext cx="1861902" cy="230832"/>
          </a:xfrm>
          <a:prstGeom prst="rect">
            <a:avLst/>
          </a:prstGeom>
          <a:noFill/>
        </p:spPr>
        <p:txBody>
          <a:bodyPr wrap="square" rtlCol="0">
            <a:spAutoFit/>
          </a:bodyPr>
          <a:lstStyle/>
          <a:p>
            <a:pPr algn="ctr"/>
            <a:r>
              <a:rPr lang="en-US" sz="900" dirty="0"/>
              <a:t>Raspberry Pi Model Comparison</a:t>
            </a:r>
          </a:p>
        </p:txBody>
      </p:sp>
      <p:pic>
        <p:nvPicPr>
          <p:cNvPr id="8" name="Picture 7">
            <a:hlinkClick r:id="rId11"/>
            <a:extLst>
              <a:ext uri="{FF2B5EF4-FFF2-40B4-BE49-F238E27FC236}">
                <a16:creationId xmlns:a16="http://schemas.microsoft.com/office/drawing/2014/main" id="{BC37E652-638A-D0B1-1DBD-094092028F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7287" y="5736413"/>
            <a:ext cx="1397169" cy="519326"/>
          </a:xfrm>
          <a:prstGeom prst="rect">
            <a:avLst/>
          </a:prstGeom>
        </p:spPr>
      </p:pic>
      <p:sp>
        <p:nvSpPr>
          <p:cNvPr id="9" name="TextBox 8">
            <a:extLst>
              <a:ext uri="{FF2B5EF4-FFF2-40B4-BE49-F238E27FC236}">
                <a16:creationId xmlns:a16="http://schemas.microsoft.com/office/drawing/2014/main" id="{78B665ED-10C6-5F40-B6E2-43CF177463B2}"/>
              </a:ext>
            </a:extLst>
          </p:cNvPr>
          <p:cNvSpPr txBox="1"/>
          <p:nvPr/>
        </p:nvSpPr>
        <p:spPr>
          <a:xfrm>
            <a:off x="6917828" y="6154586"/>
            <a:ext cx="1616085" cy="230832"/>
          </a:xfrm>
          <a:prstGeom prst="rect">
            <a:avLst/>
          </a:prstGeom>
          <a:noFill/>
        </p:spPr>
        <p:txBody>
          <a:bodyPr wrap="square" rtlCol="0">
            <a:spAutoFit/>
          </a:bodyPr>
          <a:lstStyle/>
          <a:p>
            <a:pPr algn="ctr"/>
            <a:r>
              <a:rPr lang="en-US" sz="900" dirty="0"/>
              <a:t>History of Raspberry Pi</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63314BA0-E8EE-1E1C-F2E8-B58BE1D443D6}"/>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60F15182-E1E4-6586-6A56-6EEAAF958944}"/>
              </a:ext>
            </a:extLst>
          </p:cNvPr>
          <p:cNvGrpSpPr/>
          <p:nvPr/>
        </p:nvGrpSpPr>
        <p:grpSpPr>
          <a:xfrm>
            <a:off x="803565" y="184628"/>
            <a:ext cx="10584870" cy="6437793"/>
            <a:chOff x="803566" y="193963"/>
            <a:chExt cx="10584870" cy="6470073"/>
          </a:xfrm>
        </p:grpSpPr>
        <p:sp>
          <p:nvSpPr>
            <p:cNvPr id="887" name="Google Shape;887;p11">
              <a:extLst>
                <a:ext uri="{FF2B5EF4-FFF2-40B4-BE49-F238E27FC236}">
                  <a16:creationId xmlns:a16="http://schemas.microsoft.com/office/drawing/2014/main" id="{F36E999C-1681-0F0F-E4A9-EB0A390EA8C3}"/>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CB78F0A6-9A71-704C-8F5E-2AD20F6B6953}"/>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CE6D0C07-F2E6-E272-1679-3DADDFE0273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367AF6C5-DBD4-8C27-9C97-B20FE0B5D26E}"/>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F5857015-37BE-89F7-7154-596B77F7F7B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14A50DE1-CA68-EFE7-76E4-5C64F59E05ED}"/>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0165272C-D457-3F5E-36C6-D34AECE2B64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48700E04-5840-1E44-F0CE-E9FB6FD97D32}"/>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FEFE77F6-A184-9989-FAF6-B9F98D7420FC}"/>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E785E8B7-6916-066E-2FEF-72FCE1B9014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A85A18B9-FB6A-27F7-E30D-E00D41886BCE}"/>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A8E95022-E550-1C22-A38A-236CAA34C7B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BB140A00-1DF2-A90C-839E-812A7C800E16}"/>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91B5E0DF-92E8-5D6A-C625-51703A0A41F7}"/>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35CB13F7-BD5E-A36B-E13B-403231A73C12}"/>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27ABCC79-7C93-0615-41D2-67CFC55B25C9}"/>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ADF5EF5D-AA15-3DE2-9717-C629D1803279}"/>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1D28BC33-3261-3DCB-681F-C07398185E34}"/>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E2BE9F81-C2AE-A109-EE89-AC3B1143C40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F9BBCF10-CCDD-4EF5-FEAE-59E55099CE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42A4017B-9EE6-DC2B-40BC-164D1C3F3B2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0F66D6D7-BE57-2744-0A0B-64089368CE6A}"/>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B5A5F3DF-EAC5-21BA-00F8-E9CE23E51A6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A88F8D57-FD3A-F8A2-30F3-A3800E0A361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F3FEDBD0-EBE3-51B0-5310-F50DF8C8C78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AF120407-FB54-3497-DCA8-6FFA5E256C8F}"/>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813DEC56-B3FB-260A-BEA9-1366D296028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14C3302A-A4F7-CA86-C58C-68834DE959B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09E1C04A-FA92-C7E2-0D90-920950CE559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E53460F-7F1C-2FB0-C8ED-EFB1907A2CBB}"/>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01A31313-17F4-9E52-F62A-CD3950DCE84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9640AA16-10BF-CF29-BFFC-2AF6318797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4E0D3628-DEB9-BAED-B936-E14F2E76084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0E41C2ED-6CF1-1A57-97C3-7A9B526E39DB}"/>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50E52A68-5C98-432E-BDBF-20E246BEC60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58AEE191-E098-1086-81B2-6B3C8CC89DE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29D91D1B-7A2E-F878-8AEF-7EFE62B6310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0FFE87F6-746F-9704-FE63-E8ED1EFD35B0}"/>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3F6D8636-5495-39B9-730D-D5FD03D3474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99E88C63-B52B-C888-F583-D7A9FAE562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9ABC5F03-C1FA-72DA-C23E-6297D7B13CF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13F37BA8-6F8A-61E3-AEE1-592391AB4FD7}"/>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4A57AC20-ABB4-08C0-4755-1197B6B148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3CB2674D-2B07-7FC9-BB64-3DAC5A5B4C2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EC67A3C8-F85D-35DC-6DC3-17E9391F234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1935E6E2-9016-0C33-B3DE-20DADD1BB862}"/>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261A0428-EBD6-0F49-D4FD-46FC862298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CD55E5F7-2CD7-A279-E131-0022C86E75C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3A7BC671-F71B-2516-72AE-C7FA84F692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7AF73D2C-31A2-05EA-79CE-7BD06EC1C512}"/>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72FDB2DD-E02C-A401-930F-D1BA97DBA7A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F01703E8-D9C8-4BA7-D64D-7E67591E88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4F736F0C-A684-26BE-EE35-B44E52BEA41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1C225E16-CF90-6107-B926-CDBBE64F3034}"/>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270A0E0F-26BB-ACCF-ADD4-68FEFB55690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B4B24E3F-FF13-5CB7-7993-C0D72202139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728E8DF1-4E31-2505-2ED1-BFC85C2D68B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CFC50D3E-AF0F-FBD9-0386-88EC89E7D4E5}"/>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CA06E115-A024-2E79-A909-6EF877684E9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0409E442-5E2A-C841-11AD-2155EC8BFC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E9A0C177-D2A1-4CF3-32F2-5E973D77738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27E56FB6-0CAC-FB39-C03D-B38007759C5D}"/>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4E12DD46-E744-CFDE-FE8D-2A149653EED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4213EC10-036F-81B4-805C-A521D3863E9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92CD84AF-CB2B-EB93-E4BD-52A5E70C1BA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F1239904-B52A-A18E-96C6-41EF5EE6BAFF}"/>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021D3898-0748-2722-D545-B70802FE56E0}"/>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72CC7A62-16ED-4B65-1F93-CB187D637F06}"/>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3EC9DEA4-E609-B0EC-0CE0-5CB63CE4C065}"/>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68DEB80A-A0A9-A3A7-608D-4329B471139C}"/>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2FDD388A-BEFD-B3C2-6143-657EAA6E57D5}"/>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B2488C72-DC33-F76D-90F4-2B68A628AFC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B432DE82-3139-8052-2CA4-CFFD924BA737}"/>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EB6A2DDD-C48E-1B62-2CA9-E43BB934EAC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08E9839B-50EC-F928-1EDD-99CC9E31B974}"/>
              </a:ext>
            </a:extLst>
          </p:cNvPr>
          <p:cNvSpPr txBox="1"/>
          <p:nvPr/>
        </p:nvSpPr>
        <p:spPr>
          <a:xfrm>
            <a:off x="1058476" y="1272419"/>
            <a:ext cx="4640802" cy="5147819"/>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button to the right of the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CloudPubSubMessage.data</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variable to add a function.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Scroll down and choose the “.TO_JSON” function.</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Click the        button again to add another function and choose “.GET_PROPERTY(string)”.</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“(Variable or Value) link and select ‘Value’ in the left column.  Name the value ‘temp’ and click ‘Save’</a:t>
            </a:r>
          </a:p>
        </p:txBody>
      </p:sp>
      <p:pic>
        <p:nvPicPr>
          <p:cNvPr id="8" name="Picture 7">
            <a:extLst>
              <a:ext uri="{FF2B5EF4-FFF2-40B4-BE49-F238E27FC236}">
                <a16:creationId xmlns:a16="http://schemas.microsoft.com/office/drawing/2014/main" id="{5B93F2D5-BB3E-106F-7ADF-0E2EEEF944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pic>
        <p:nvPicPr>
          <p:cNvPr id="10" name="Picture 9">
            <a:extLst>
              <a:ext uri="{FF2B5EF4-FFF2-40B4-BE49-F238E27FC236}">
                <a16:creationId xmlns:a16="http://schemas.microsoft.com/office/drawing/2014/main" id="{9C22FF15-E7DC-E336-2507-A634A460FF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5500" y="1414835"/>
            <a:ext cx="2291325" cy="926893"/>
          </a:xfrm>
          <a:prstGeom prst="rect">
            <a:avLst/>
          </a:prstGeom>
        </p:spPr>
      </p:pic>
      <p:sp>
        <p:nvSpPr>
          <p:cNvPr id="11" name="Arrow: Left 10">
            <a:extLst>
              <a:ext uri="{FF2B5EF4-FFF2-40B4-BE49-F238E27FC236}">
                <a16:creationId xmlns:a16="http://schemas.microsoft.com/office/drawing/2014/main" id="{7222D2E2-B27D-B3F4-28A9-E3008085021C}"/>
              </a:ext>
            </a:extLst>
          </p:cNvPr>
          <p:cNvSpPr/>
          <p:nvPr/>
        </p:nvSpPr>
        <p:spPr>
          <a:xfrm>
            <a:off x="8288480" y="17840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778B56C-D492-10C1-ADE6-E29A87305F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2992" y="2027588"/>
            <a:ext cx="266700" cy="228600"/>
          </a:xfrm>
          <a:prstGeom prst="rect">
            <a:avLst/>
          </a:prstGeom>
        </p:spPr>
      </p:pic>
      <p:pic>
        <p:nvPicPr>
          <p:cNvPr id="15" name="Picture 14">
            <a:extLst>
              <a:ext uri="{FF2B5EF4-FFF2-40B4-BE49-F238E27FC236}">
                <a16:creationId xmlns:a16="http://schemas.microsoft.com/office/drawing/2014/main" id="{F14B427F-BE8E-D364-4899-D8B9B72941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4023" y="1061257"/>
            <a:ext cx="1287920" cy="1875612"/>
          </a:xfrm>
          <a:prstGeom prst="rect">
            <a:avLst/>
          </a:prstGeom>
        </p:spPr>
      </p:pic>
      <p:sp>
        <p:nvSpPr>
          <p:cNvPr id="16" name="Arrow: Left 15">
            <a:extLst>
              <a:ext uri="{FF2B5EF4-FFF2-40B4-BE49-F238E27FC236}">
                <a16:creationId xmlns:a16="http://schemas.microsoft.com/office/drawing/2014/main" id="{31554D7C-3633-939B-C581-87FA96700FF2}"/>
              </a:ext>
            </a:extLst>
          </p:cNvPr>
          <p:cNvSpPr/>
          <p:nvPr/>
        </p:nvSpPr>
        <p:spPr>
          <a:xfrm>
            <a:off x="10162213" y="196391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91631B6-5A03-121A-A229-6BDDE3DC08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94329" y="3111667"/>
            <a:ext cx="1693665" cy="602728"/>
          </a:xfrm>
          <a:prstGeom prst="rect">
            <a:avLst/>
          </a:prstGeom>
        </p:spPr>
      </p:pic>
      <p:sp>
        <p:nvSpPr>
          <p:cNvPr id="19" name="Arrow: Left 18">
            <a:extLst>
              <a:ext uri="{FF2B5EF4-FFF2-40B4-BE49-F238E27FC236}">
                <a16:creationId xmlns:a16="http://schemas.microsoft.com/office/drawing/2014/main" id="{D33D4F25-11AC-C0FD-E098-29DB11F654F7}"/>
              </a:ext>
            </a:extLst>
          </p:cNvPr>
          <p:cNvSpPr/>
          <p:nvPr/>
        </p:nvSpPr>
        <p:spPr>
          <a:xfrm>
            <a:off x="7629923" y="35095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AF4E269-93D1-8FA9-76CE-DEE0FC6341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758" y="4056420"/>
            <a:ext cx="266700" cy="228600"/>
          </a:xfrm>
          <a:prstGeom prst="rect">
            <a:avLst/>
          </a:prstGeom>
        </p:spPr>
      </p:pic>
      <p:pic>
        <p:nvPicPr>
          <p:cNvPr id="22" name="Picture 21">
            <a:extLst>
              <a:ext uri="{FF2B5EF4-FFF2-40B4-BE49-F238E27FC236}">
                <a16:creationId xmlns:a16="http://schemas.microsoft.com/office/drawing/2014/main" id="{ED6E0C9E-62B1-4C8F-3CAB-C1B20E605C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14023" y="2983326"/>
            <a:ext cx="1406708" cy="1875611"/>
          </a:xfrm>
          <a:prstGeom prst="rect">
            <a:avLst/>
          </a:prstGeom>
        </p:spPr>
      </p:pic>
      <p:sp>
        <p:nvSpPr>
          <p:cNvPr id="24" name="Arrow: Left 23">
            <a:extLst>
              <a:ext uri="{FF2B5EF4-FFF2-40B4-BE49-F238E27FC236}">
                <a16:creationId xmlns:a16="http://schemas.microsoft.com/office/drawing/2014/main" id="{77CC1D33-C0D6-EE25-4115-6460119FF203}"/>
              </a:ext>
            </a:extLst>
          </p:cNvPr>
          <p:cNvSpPr/>
          <p:nvPr/>
        </p:nvSpPr>
        <p:spPr>
          <a:xfrm>
            <a:off x="10273081" y="43760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9C2F660B-196D-3993-CA84-A401BFE404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33322" y="4792675"/>
            <a:ext cx="1815678" cy="707159"/>
          </a:xfrm>
          <a:prstGeom prst="rect">
            <a:avLst/>
          </a:prstGeom>
        </p:spPr>
      </p:pic>
      <p:sp>
        <p:nvSpPr>
          <p:cNvPr id="27" name="Arrow: Left 26">
            <a:extLst>
              <a:ext uri="{FF2B5EF4-FFF2-40B4-BE49-F238E27FC236}">
                <a16:creationId xmlns:a16="http://schemas.microsoft.com/office/drawing/2014/main" id="{ED02B9DA-A22C-D978-A5C8-7611C81F61D6}"/>
              </a:ext>
            </a:extLst>
          </p:cNvPr>
          <p:cNvSpPr/>
          <p:nvPr/>
        </p:nvSpPr>
        <p:spPr>
          <a:xfrm>
            <a:off x="8567600" y="51848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47EB74C-2222-B730-C728-63D823CF349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25770" y="5055271"/>
            <a:ext cx="1655413" cy="1265021"/>
          </a:xfrm>
          <a:prstGeom prst="rect">
            <a:avLst/>
          </a:prstGeom>
        </p:spPr>
      </p:pic>
      <p:sp>
        <p:nvSpPr>
          <p:cNvPr id="30" name="Arrow: Left 29">
            <a:extLst>
              <a:ext uri="{FF2B5EF4-FFF2-40B4-BE49-F238E27FC236}">
                <a16:creationId xmlns:a16="http://schemas.microsoft.com/office/drawing/2014/main" id="{56FC6979-E43A-55E1-98F6-34B07EAA34CD}"/>
              </a:ext>
            </a:extLst>
          </p:cNvPr>
          <p:cNvSpPr/>
          <p:nvPr/>
        </p:nvSpPr>
        <p:spPr>
          <a:xfrm>
            <a:off x="10170336" y="537511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1816404C-B14B-B508-34D1-6DCF5BBA3F55}"/>
              </a:ext>
            </a:extLst>
          </p:cNvPr>
          <p:cNvSpPr/>
          <p:nvPr/>
        </p:nvSpPr>
        <p:spPr>
          <a:xfrm>
            <a:off x="10373830" y="6226008"/>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Left 31">
            <a:extLst>
              <a:ext uri="{FF2B5EF4-FFF2-40B4-BE49-F238E27FC236}">
                <a16:creationId xmlns:a16="http://schemas.microsoft.com/office/drawing/2014/main" id="{D5A3DB70-8425-D3D9-FAA0-18A4B6DA6168}"/>
              </a:ext>
            </a:extLst>
          </p:cNvPr>
          <p:cNvSpPr/>
          <p:nvPr/>
        </p:nvSpPr>
        <p:spPr>
          <a:xfrm>
            <a:off x="9580943" y="55392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38BB9D0-8603-E77F-76D2-2EF5083F7F3A}"/>
              </a:ext>
            </a:extLst>
          </p:cNvPr>
          <p:cNvSpPr/>
          <p:nvPr/>
        </p:nvSpPr>
        <p:spPr>
          <a:xfrm>
            <a:off x="8835743" y="17359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6" name="Flowchart: Connector 35">
            <a:extLst>
              <a:ext uri="{FF2B5EF4-FFF2-40B4-BE49-F238E27FC236}">
                <a16:creationId xmlns:a16="http://schemas.microsoft.com/office/drawing/2014/main" id="{35ABCEE3-BC73-9EA7-AFE9-C47C94A1ECF0}"/>
              </a:ext>
            </a:extLst>
          </p:cNvPr>
          <p:cNvSpPr/>
          <p:nvPr/>
        </p:nvSpPr>
        <p:spPr>
          <a:xfrm>
            <a:off x="10714477" y="19372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7" name="Flowchart: Connector 36">
            <a:extLst>
              <a:ext uri="{FF2B5EF4-FFF2-40B4-BE49-F238E27FC236}">
                <a16:creationId xmlns:a16="http://schemas.microsoft.com/office/drawing/2014/main" id="{1F2DC200-B04F-071E-01FF-2299A7476464}"/>
              </a:ext>
            </a:extLst>
          </p:cNvPr>
          <p:cNvSpPr/>
          <p:nvPr/>
        </p:nvSpPr>
        <p:spPr>
          <a:xfrm>
            <a:off x="8224084" y="34855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8" name="Flowchart: Connector 37">
            <a:extLst>
              <a:ext uri="{FF2B5EF4-FFF2-40B4-BE49-F238E27FC236}">
                <a16:creationId xmlns:a16="http://schemas.microsoft.com/office/drawing/2014/main" id="{81195D45-C997-AF70-F439-52C81063342D}"/>
              </a:ext>
            </a:extLst>
          </p:cNvPr>
          <p:cNvSpPr/>
          <p:nvPr/>
        </p:nvSpPr>
        <p:spPr>
          <a:xfrm>
            <a:off x="10843191" y="435197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39" name="Flowchart: Connector 38">
            <a:extLst>
              <a:ext uri="{FF2B5EF4-FFF2-40B4-BE49-F238E27FC236}">
                <a16:creationId xmlns:a16="http://schemas.microsoft.com/office/drawing/2014/main" id="{6225A1EE-BD01-1F10-596F-1AA65350C1AB}"/>
              </a:ext>
            </a:extLst>
          </p:cNvPr>
          <p:cNvSpPr/>
          <p:nvPr/>
        </p:nvSpPr>
        <p:spPr>
          <a:xfrm>
            <a:off x="9103229" y="51608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
        <p:nvSpPr>
          <p:cNvPr id="40" name="Flowchart: Connector 39">
            <a:extLst>
              <a:ext uri="{FF2B5EF4-FFF2-40B4-BE49-F238E27FC236}">
                <a16:creationId xmlns:a16="http://schemas.microsoft.com/office/drawing/2014/main" id="{93F63ADC-5C29-1BF5-ACAA-DADFD79D5E9A}"/>
              </a:ext>
            </a:extLst>
          </p:cNvPr>
          <p:cNvSpPr/>
          <p:nvPr/>
        </p:nvSpPr>
        <p:spPr>
          <a:xfrm>
            <a:off x="10126353" y="55275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
        <p:nvSpPr>
          <p:cNvPr id="41" name="Flowchart: Connector 40">
            <a:extLst>
              <a:ext uri="{FF2B5EF4-FFF2-40B4-BE49-F238E27FC236}">
                <a16:creationId xmlns:a16="http://schemas.microsoft.com/office/drawing/2014/main" id="{1D66CF95-1390-94CB-7742-162F67FB1D84}"/>
              </a:ext>
            </a:extLst>
          </p:cNvPr>
          <p:cNvSpPr/>
          <p:nvPr/>
        </p:nvSpPr>
        <p:spPr>
          <a:xfrm>
            <a:off x="10132801" y="619714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8</a:t>
            </a:r>
          </a:p>
        </p:txBody>
      </p:sp>
      <p:sp>
        <p:nvSpPr>
          <p:cNvPr id="42" name="Flowchart: Connector 41">
            <a:extLst>
              <a:ext uri="{FF2B5EF4-FFF2-40B4-BE49-F238E27FC236}">
                <a16:creationId xmlns:a16="http://schemas.microsoft.com/office/drawing/2014/main" id="{D181FD38-F44A-8338-B1A9-30164A094815}"/>
              </a:ext>
            </a:extLst>
          </p:cNvPr>
          <p:cNvSpPr/>
          <p:nvPr/>
        </p:nvSpPr>
        <p:spPr>
          <a:xfrm>
            <a:off x="10731781" y="5346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7</a:t>
            </a:r>
          </a:p>
        </p:txBody>
      </p:sp>
    </p:spTree>
    <p:extLst>
      <p:ext uri="{BB962C8B-B14F-4D97-AF65-F5344CB8AC3E}">
        <p14:creationId xmlns:p14="http://schemas.microsoft.com/office/powerpoint/2010/main" val="3345167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11FDC323-C103-B10C-FF75-F50F51931C40}"/>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CE810AA9-95AF-48B0-97A1-00DBCF4212C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E6FB8AFE-7E41-5014-CA29-FE2A4BFEEF0A}"/>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70C53B95-2A76-D741-8C3E-08546D1245A3}"/>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AA4B6FDF-6AE1-6FA3-E0DD-9A85B7007C01}"/>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4397EAA3-EF9E-7DD5-D6DF-433AECFD45D6}"/>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16FC6266-2BA0-8BA8-40D4-C86273DA77D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C8340A6A-3EA1-2049-68FC-119A7DA8E557}"/>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95D6520C-2577-71C7-BA45-2244A9533A4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8B0A4FC7-9EF8-2308-85BB-6B10A9F831E1}"/>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A1BF3650-6420-BF7C-2153-8C3EFFAB8FD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A9800D57-0405-ED7F-25C8-3B93366DCC70}"/>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0EFE5DAB-C985-9099-6974-88BDCF00424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A0342C20-D1C6-6782-34CC-2C2F15922121}"/>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6371992D-258D-698A-C751-E4C34BE6008D}"/>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2391BF21-760B-0D4A-A8D6-9107C9F67C3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CE2F881D-B31C-CED4-C720-02B679C632B0}"/>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D2FD21F-0701-E424-9832-47926FAA8DCE}"/>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8A11CBAB-99BA-4ED6-87BE-8FE61ECF57E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4A349FBF-1D58-8CD9-0637-6C72B7AC3ED7}"/>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1BECF0B4-48F3-2C7F-8EE1-27F28AF2927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F6A4A30B-1C3D-41A9-952C-976CDD60B69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3CB53C4-A8AB-6491-B157-B1F89B665B8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BF8B8475-C915-0901-1C37-EC34597F3E59}"/>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9D190E65-9329-6282-A3DF-80A6ACA23B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6DC62AEB-17C8-928C-8CDD-E9F09F308B8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9B66A1D3-4564-83C2-1A6F-41EB79DBD2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2BD70D2F-E7B5-8BF1-DA96-72B0357E20AE}"/>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64A89579-35EB-9ECA-4D8B-075817AAC01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97860BC3-2B07-E38A-279E-733049AF0D3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BB83E1A1-CCAC-9E7C-87A4-3BA12240320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F8FE9053-AFC3-295F-B048-A5C4B234CCAE}"/>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87DFCB-2375-AED0-90AA-7D2725FE883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A6B617A9-1CAE-823B-B8A6-496BF772F5B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763BE2AF-18C5-DA9B-7D8B-3A51DFC8FB4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0A32A24D-2E67-36B7-F382-2799395FD146}"/>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BA8A1DDF-7685-F914-4411-0CB803AAB9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83DCEC19-DEA8-D419-ECD9-490980FD054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9818C4A2-6FE0-2F27-DD6C-9F7EE2BD0E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434A1EE2-203E-85C6-948C-EF2ACAB6629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C2F34B82-93D6-63F8-010D-8D42B993BCF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94024D3D-8866-EC36-7C71-3A84B71EBE3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6C0FF8AE-8DD4-3EF5-A316-CF718ADD05C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77F582DA-7BCC-ED2D-0489-577CFC06E820}"/>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A71D06B-C1BF-518D-FADE-6362D70EC02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BD66AB2D-5F9C-640F-9EA7-29D348A0224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4B9DD80B-16EB-F9F1-A76C-A08867C57DF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5316773-A56A-CACD-C170-CE9290712872}"/>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1CBD73D0-B505-EC01-A4C8-ABB01F4110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F5BEF23F-6DB6-6130-A89F-028FACDE396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C1F0CD98-8A93-A25D-225E-7D90D180D76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B7158ADC-F9A8-6826-2E41-9EF1B628F450}"/>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A478EAA4-A506-4082-ADD2-3C297621023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E25DF301-712D-1123-E165-34C3B8B34C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C7CFBDA0-031A-167A-633D-12DC7300BDD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071F274C-16AC-CC5F-E7DC-8BA2C7610EDA}"/>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616E4B44-AF96-0401-1136-B5682833BAF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D51BC743-7819-915E-E65D-C93D1F42917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4CD4EB0E-D52A-05D9-EAF9-9FA82EDA72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416D93B5-7665-96C2-53A1-AC3018B643A3}"/>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822D2C3-9D15-BB1C-7AA7-E81C1FA227E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6985FA84-B908-84D7-B22A-40ABBA58761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DF97E3DC-8A30-EADD-62A4-E04446148F2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E1538BC-FA6C-102E-4623-2EDE81B80223}"/>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91DDAF39-9352-A74A-96FF-930A4E351DD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763BCE0D-CBFB-243F-B331-BEDAFE36EF1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B57B8590-FA58-13CE-18A7-0D9DB74B49C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164BB356-BC68-6BF5-27DD-609AD4451BF9}"/>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BD3F354D-A322-38E8-1FF6-5D88612A4D93}"/>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22B424E4-CD52-28B8-2D10-77DB4F331083}"/>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1B493C71-630B-91BE-0C63-F30993CADA2E}"/>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AAFB010E-C01B-3CE1-AAFC-FA51DF212A18}"/>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25C29166-777F-86E7-136F-AD5851417DE7}"/>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CAE7A72-BB23-D943-ED3A-DA1B76B293E0}"/>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9792AB1E-0792-BB21-0AB8-D600BF8E9B5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2A6DCCF2-421B-29DB-56DF-E53BCF2FEE15}"/>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241E19D1-1C5A-6CD0-0E1F-87BE7B2037D2}"/>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 on the ‘create a new one’ link under the Output section of the data mapping editor</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‘Create variable’ window that opens, name it ‘temp’, set the Data Type to ‘String’, and check the ‘Use as an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ouput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integration’ box</a:t>
            </a:r>
          </a:p>
          <a:p>
            <a:pPr marL="342900" indent="-342900">
              <a:lnSpc>
                <a:spcPts val="4000"/>
              </a:lnSpc>
              <a:buFont typeface="+mj-lt"/>
              <a:buAutoNum type="arabicPeriod"/>
            </a:pPr>
            <a:r>
              <a:rPr lang="en-US" sz="1800" kern="100" dirty="0">
                <a:latin typeface="Calibri" panose="020F0502020204030204" pitchFamily="34" charset="0"/>
                <a:cs typeface="Times New Roman" panose="02020603050405020304" pitchFamily="18" charset="0"/>
              </a:rPr>
              <a:t>Click the               button</a:t>
            </a:r>
            <a:endParaRPr lang="en-US" sz="2000" dirty="0"/>
          </a:p>
        </p:txBody>
      </p:sp>
      <p:pic>
        <p:nvPicPr>
          <p:cNvPr id="8" name="Picture 7">
            <a:extLst>
              <a:ext uri="{FF2B5EF4-FFF2-40B4-BE49-F238E27FC236}">
                <a16:creationId xmlns:a16="http://schemas.microsoft.com/office/drawing/2014/main" id="{4DDDDF45-3DA6-01C1-D625-F72E7F5F93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pic>
        <p:nvPicPr>
          <p:cNvPr id="10" name="Picture 9">
            <a:extLst>
              <a:ext uri="{FF2B5EF4-FFF2-40B4-BE49-F238E27FC236}">
                <a16:creationId xmlns:a16="http://schemas.microsoft.com/office/drawing/2014/main" id="{768632E0-6233-9CE9-BBE0-C0E59ACD6E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1825892"/>
            <a:ext cx="4187930" cy="644541"/>
          </a:xfrm>
          <a:prstGeom prst="rect">
            <a:avLst/>
          </a:prstGeom>
        </p:spPr>
      </p:pic>
      <p:sp>
        <p:nvSpPr>
          <p:cNvPr id="12" name="Arrow: Left 11">
            <a:extLst>
              <a:ext uri="{FF2B5EF4-FFF2-40B4-BE49-F238E27FC236}">
                <a16:creationId xmlns:a16="http://schemas.microsoft.com/office/drawing/2014/main" id="{5274E5EF-14BB-5B6B-CD1C-77C73B1B36EA}"/>
              </a:ext>
            </a:extLst>
          </p:cNvPr>
          <p:cNvSpPr/>
          <p:nvPr/>
        </p:nvSpPr>
        <p:spPr>
          <a:xfrm>
            <a:off x="10344383" y="198141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0E80C12-CF55-4C22-0061-0A67DA4EC7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0152" y="2672340"/>
            <a:ext cx="1802112" cy="3560423"/>
          </a:xfrm>
          <a:prstGeom prst="rect">
            <a:avLst/>
          </a:prstGeom>
        </p:spPr>
      </p:pic>
      <p:sp>
        <p:nvSpPr>
          <p:cNvPr id="15" name="Arrow: Left 14">
            <a:extLst>
              <a:ext uri="{FF2B5EF4-FFF2-40B4-BE49-F238E27FC236}">
                <a16:creationId xmlns:a16="http://schemas.microsoft.com/office/drawing/2014/main" id="{0C251D1A-0897-5CD1-470E-3405171D13DA}"/>
              </a:ext>
            </a:extLst>
          </p:cNvPr>
          <p:cNvSpPr/>
          <p:nvPr/>
        </p:nvSpPr>
        <p:spPr>
          <a:xfrm>
            <a:off x="8333522" y="31937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3DD6C6AD-1F1C-A8C0-2D13-9C641B34668D}"/>
              </a:ext>
            </a:extLst>
          </p:cNvPr>
          <p:cNvSpPr/>
          <p:nvPr/>
        </p:nvSpPr>
        <p:spPr>
          <a:xfrm>
            <a:off x="8473678" y="35334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E88339A9-69A3-77AA-F198-B1DD706DD04D}"/>
              </a:ext>
            </a:extLst>
          </p:cNvPr>
          <p:cNvSpPr/>
          <p:nvPr/>
        </p:nvSpPr>
        <p:spPr>
          <a:xfrm>
            <a:off x="9405933" y="5372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2EB1D40D-4BC3-38BA-12B0-3C4860FDDF88}"/>
              </a:ext>
            </a:extLst>
          </p:cNvPr>
          <p:cNvSpPr/>
          <p:nvPr/>
        </p:nvSpPr>
        <p:spPr>
          <a:xfrm>
            <a:off x="8454861" y="58390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B762D9F-06AD-FC5C-2914-B196CE338C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9347" y="5493579"/>
            <a:ext cx="771525" cy="419100"/>
          </a:xfrm>
          <a:prstGeom prst="rect">
            <a:avLst/>
          </a:prstGeom>
        </p:spPr>
      </p:pic>
      <p:sp>
        <p:nvSpPr>
          <p:cNvPr id="21" name="Flowchart: Connector 20">
            <a:extLst>
              <a:ext uri="{FF2B5EF4-FFF2-40B4-BE49-F238E27FC236}">
                <a16:creationId xmlns:a16="http://schemas.microsoft.com/office/drawing/2014/main" id="{36A6FA9F-964C-6654-A89E-37B031C9205B}"/>
              </a:ext>
            </a:extLst>
          </p:cNvPr>
          <p:cNvSpPr/>
          <p:nvPr/>
        </p:nvSpPr>
        <p:spPr>
          <a:xfrm>
            <a:off x="10905674" y="19573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84F87EBE-9580-B80D-867A-AA3BCC224D91}"/>
              </a:ext>
            </a:extLst>
          </p:cNvPr>
          <p:cNvSpPr/>
          <p:nvPr/>
        </p:nvSpPr>
        <p:spPr>
          <a:xfrm>
            <a:off x="8906178" y="31552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89C895A7-3DB7-8F3B-E6A7-812BDA56FC82}"/>
              </a:ext>
            </a:extLst>
          </p:cNvPr>
          <p:cNvSpPr/>
          <p:nvPr/>
        </p:nvSpPr>
        <p:spPr>
          <a:xfrm>
            <a:off x="9038583" y="350009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4" name="Flowchart: Connector 23">
            <a:extLst>
              <a:ext uri="{FF2B5EF4-FFF2-40B4-BE49-F238E27FC236}">
                <a16:creationId xmlns:a16="http://schemas.microsoft.com/office/drawing/2014/main" id="{0A75308F-7A55-0688-A924-C614CC9B5323}"/>
              </a:ext>
            </a:extLst>
          </p:cNvPr>
          <p:cNvSpPr/>
          <p:nvPr/>
        </p:nvSpPr>
        <p:spPr>
          <a:xfrm>
            <a:off x="9976043" y="534819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5" name="Flowchart: Connector 24">
            <a:extLst>
              <a:ext uri="{FF2B5EF4-FFF2-40B4-BE49-F238E27FC236}">
                <a16:creationId xmlns:a16="http://schemas.microsoft.com/office/drawing/2014/main" id="{712239B0-F88D-2051-5C13-DAAFE93FE7B8}"/>
              </a:ext>
            </a:extLst>
          </p:cNvPr>
          <p:cNvSpPr/>
          <p:nvPr/>
        </p:nvSpPr>
        <p:spPr>
          <a:xfrm>
            <a:off x="9038583" y="58149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Tree>
    <p:extLst>
      <p:ext uri="{BB962C8B-B14F-4D97-AF65-F5344CB8AC3E}">
        <p14:creationId xmlns:p14="http://schemas.microsoft.com/office/powerpoint/2010/main" val="1303117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a:extLst>
              <a:ext uri="{FF2B5EF4-FFF2-40B4-BE49-F238E27FC236}">
                <a16:creationId xmlns:a16="http://schemas.microsoft.com/office/drawing/2014/main" id="{40ADDE9F-E5D9-A778-CD01-AE98FDA003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9" name="TextBox 8">
            <a:extLst>
              <a:ext uri="{FF2B5EF4-FFF2-40B4-BE49-F238E27FC236}">
                <a16:creationId xmlns:a16="http://schemas.microsoft.com/office/drawing/2014/main" id="{F8897D49-52F4-0BD8-C690-914660EE81AA}"/>
              </a:ext>
            </a:extLst>
          </p:cNvPr>
          <p:cNvSpPr txBox="1"/>
          <p:nvPr/>
        </p:nvSpPr>
        <p:spPr>
          <a:xfrm>
            <a:off x="1058476" y="1272419"/>
            <a:ext cx="4640802" cy="4627421"/>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600" dirty="0"/>
              <a:t>Click the left-pointing arrow in the upper left of the screen to exit the Data Mapping Task Editor back to the main Application Integration Workflow Editor screen</a:t>
            </a:r>
          </a:p>
          <a:p>
            <a:pPr marL="342900" indent="-342900">
              <a:lnSpc>
                <a:spcPts val="4000"/>
              </a:lnSpc>
              <a:buFont typeface="+mj-lt"/>
              <a:buAutoNum type="arabicPeriod"/>
            </a:pPr>
            <a:r>
              <a:rPr lang="en-US" sz="1600" dirty="0"/>
              <a:t>Click the              widget once more, scroll down to the ‘Customer Actions’ section and select the                    task and drop it into the workflow.   </a:t>
            </a:r>
          </a:p>
        </p:txBody>
      </p:sp>
      <p:pic>
        <p:nvPicPr>
          <p:cNvPr id="11" name="Picture 10">
            <a:extLst>
              <a:ext uri="{FF2B5EF4-FFF2-40B4-BE49-F238E27FC236}">
                <a16:creationId xmlns:a16="http://schemas.microsoft.com/office/drawing/2014/main" id="{58064913-DFEA-3495-A396-BBFC750966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1647" y="1580315"/>
            <a:ext cx="2668628" cy="612695"/>
          </a:xfrm>
          <a:prstGeom prst="rect">
            <a:avLst/>
          </a:prstGeom>
        </p:spPr>
      </p:pic>
      <p:sp>
        <p:nvSpPr>
          <p:cNvPr id="13" name="Arrow: Right 12">
            <a:extLst>
              <a:ext uri="{FF2B5EF4-FFF2-40B4-BE49-F238E27FC236}">
                <a16:creationId xmlns:a16="http://schemas.microsoft.com/office/drawing/2014/main" id="{8673BADA-A7C3-03A6-1D86-3D0D3C1D2199}"/>
              </a:ext>
            </a:extLst>
          </p:cNvPr>
          <p:cNvSpPr/>
          <p:nvPr/>
        </p:nvSpPr>
        <p:spPr>
          <a:xfrm>
            <a:off x="6751717" y="1970835"/>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1D346C6-3342-11E3-8846-2483745177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8480" y="2410473"/>
            <a:ext cx="1837070" cy="3822290"/>
          </a:xfrm>
          <a:prstGeom prst="rect">
            <a:avLst/>
          </a:prstGeom>
        </p:spPr>
      </p:pic>
      <p:sp>
        <p:nvSpPr>
          <p:cNvPr id="16" name="Arrow: Right 15">
            <a:extLst>
              <a:ext uri="{FF2B5EF4-FFF2-40B4-BE49-F238E27FC236}">
                <a16:creationId xmlns:a16="http://schemas.microsoft.com/office/drawing/2014/main" id="{38686599-A010-E86D-5DA3-7F72135404BB}"/>
              </a:ext>
            </a:extLst>
          </p:cNvPr>
          <p:cNvSpPr/>
          <p:nvPr/>
        </p:nvSpPr>
        <p:spPr>
          <a:xfrm>
            <a:off x="7927455" y="2560657"/>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839C62C2-190C-B59D-6CDB-DA0B975B2412}"/>
              </a:ext>
            </a:extLst>
          </p:cNvPr>
          <p:cNvSpPr/>
          <p:nvPr/>
        </p:nvSpPr>
        <p:spPr>
          <a:xfrm>
            <a:off x="9197015" y="54242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B36877B-E99A-0523-0EF8-08F4B4524F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9822" y="3999742"/>
            <a:ext cx="781050" cy="333375"/>
          </a:xfrm>
          <a:prstGeom prst="rect">
            <a:avLst/>
          </a:prstGeom>
        </p:spPr>
      </p:pic>
      <p:pic>
        <p:nvPicPr>
          <p:cNvPr id="19" name="Picture 18">
            <a:extLst>
              <a:ext uri="{FF2B5EF4-FFF2-40B4-BE49-F238E27FC236}">
                <a16:creationId xmlns:a16="http://schemas.microsoft.com/office/drawing/2014/main" id="{92F8B377-A9EE-DC77-FCFC-4E927B85B6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07145" y="5068223"/>
            <a:ext cx="993539" cy="275983"/>
          </a:xfrm>
          <a:prstGeom prst="rect">
            <a:avLst/>
          </a:prstGeom>
        </p:spPr>
      </p:pic>
      <p:sp>
        <p:nvSpPr>
          <p:cNvPr id="20" name="Flowchart: Connector 19">
            <a:extLst>
              <a:ext uri="{FF2B5EF4-FFF2-40B4-BE49-F238E27FC236}">
                <a16:creationId xmlns:a16="http://schemas.microsoft.com/office/drawing/2014/main" id="{C0B9C2D6-4F06-F6D5-A14D-A7C44678DECF}"/>
              </a:ext>
            </a:extLst>
          </p:cNvPr>
          <p:cNvSpPr/>
          <p:nvPr/>
        </p:nvSpPr>
        <p:spPr>
          <a:xfrm>
            <a:off x="6528534" y="194997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192D795B-F19D-CE25-D0A9-4C14C88987DA}"/>
              </a:ext>
            </a:extLst>
          </p:cNvPr>
          <p:cNvSpPr/>
          <p:nvPr/>
        </p:nvSpPr>
        <p:spPr>
          <a:xfrm>
            <a:off x="7686485" y="253985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D4D0A959-9CFC-D9BB-E671-173509438B7D}"/>
              </a:ext>
            </a:extLst>
          </p:cNvPr>
          <p:cNvSpPr/>
          <p:nvPr/>
        </p:nvSpPr>
        <p:spPr>
          <a:xfrm>
            <a:off x="9748549" y="53924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757803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E94C1F6B-1986-115A-9793-86B1E8B79F5E}"/>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A562F904-5916-0EB0-49E2-56D7E2AFB877}"/>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7AE64B69-1FC4-F64B-3AD8-C7D634786A3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EA4BCD07-46BF-9B5D-B080-428BF8F454B7}"/>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600208B-0404-058E-CD2F-1D5529D9972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379B41B3-EBA0-F8A2-2990-D049CCAEBD61}"/>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DB3F6A6-EB11-AA4D-EDD7-7C20568A96B9}"/>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1C3BE2E1-D412-F81C-C682-69C347C60109}"/>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3EE2E132-1030-51C8-AF95-1D4238481052}"/>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233E4377-2B23-6BF6-7425-2B73E1C78033}"/>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355FED04-87E8-E777-A662-A0C686777750}"/>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420711B1-15B8-021C-0C6B-CBA8B7B7112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63A11237-0BF4-C1F5-0431-FAFD9CA3FCCD}"/>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BBF669CB-0318-6A3F-7139-7EDBBFDF255E}"/>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EE87C98A-6C1D-B4EF-6540-C1E532A51B0E}"/>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57A19BE3-B98F-86D3-6BE2-0C727F572097}"/>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6158FB81-B5C2-57D8-14EB-93832D561E67}"/>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D3C19B9-B26B-B881-B71A-9018FC03B81F}"/>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1C86AE82-8D9A-EA03-783A-092F5E7FDF97}"/>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FFE11AFD-54C8-95FD-681B-6E954CBB6506}"/>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C7C3AB49-2E23-AD96-EE02-4D411A67982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01121DAC-FCAD-5031-ABB7-B59BA69237D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857855B6-5304-5781-D1AA-D680625D73E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479E39C-D64C-D028-B9FE-3D8A55B2A615}"/>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C4CCA512-87E1-3D8D-14DC-CEAC74A2966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4324CDE0-0D55-6E69-8E87-AC539D53AC3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9C61E4BD-337E-AEDB-3C5E-6A1A04D2ED8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AB0F9F9B-E7C7-B676-EA23-2B286640940F}"/>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B396F131-88F6-E1D6-9054-BED06C9DFF8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0196399A-3861-E3BC-E0F5-4BD22EA047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29BD2065-5318-A015-A7B8-630874D5BB8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E12E7AA9-08E3-3016-D8A4-E9631671BDAD}"/>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AEEF0300-B313-3988-8BA9-0F72DEF36E2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973C3281-58B2-C936-B20F-C5348EE0B6B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5073EAD1-D5E5-4E88-1850-BC1C1D1ADF0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56499851-58BD-7FC3-A864-3915565199E2}"/>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7EB09320-B34F-9FD3-0335-904A6FF7805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C6D3E77E-4230-964F-34C2-F63AF1A7855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2E704540-1116-9697-C9C0-C2380488CE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EF859DCD-BE06-836F-0C3B-F0F9C02DA0EC}"/>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1A501F60-342E-DEFA-948E-DBF042362CD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1916469E-1AA4-D0DE-887D-9091BD4C7E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38AD5D2-5B68-D2D5-64AD-AB0B06A6BE7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770DAF3B-A17B-C030-87B8-8E7563C78D9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AA78D73B-38EA-78A1-6DDB-6E9E0ECB1C5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5F5C3BE1-2A34-191B-2266-74F61588787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E585ACE7-7858-19C8-C737-E67A28D43C5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066ED3D0-D965-6DE1-0B11-045A1DF05102}"/>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4169628E-902A-BE42-5290-B055F07F9C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09DE5D5C-2965-E31B-2B2A-00E9D4A08BB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C6FF2315-694E-607B-40FA-E4385CED5D2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25A10A39-FCBC-B0F2-172B-CDCF394B4054}"/>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7A046B40-D45F-1442-AAE9-E49556776AD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0820571E-1875-5795-593E-F45FF7DA3A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358D80A9-79DC-AFE2-ED98-D4895E5F6C9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5C675251-F319-4E7D-9A60-29CD26F2CFC5}"/>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8B9CF775-533B-677B-4F0A-E4188762025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C7EC0CAD-8404-A986-0F91-5E586D09EC4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E14DED7A-3379-2DA4-A2B3-34956922622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5C341730-E7DB-82F6-745B-C0E6915C1E00}"/>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E23E9D97-2160-4E19-D17B-0EE5542D142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CF5D549D-B112-1E43-2D7B-030653E4202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5BA368A8-F1E4-E199-EE5B-0EA6CBE7B5A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ABD927E5-16F3-A265-A5A4-BD1A65247430}"/>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31135CB3-BBFD-0E5A-44CB-B0A6F0C0A04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CC863053-0C48-3B10-36A3-E6421FECF22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1A071011-AD49-AB35-0C6F-373E0B70F3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62E94CF5-59AB-6D87-3FFB-B59CDF7ABAF4}"/>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20389051-542E-6796-BC21-8C99AEA7FDD5}"/>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041FA9D6-BF61-6DCE-1515-C11924EAFFFC}"/>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a:extLst>
              <a:ext uri="{FF2B5EF4-FFF2-40B4-BE49-F238E27FC236}">
                <a16:creationId xmlns:a16="http://schemas.microsoft.com/office/drawing/2014/main" id="{1ABF6BA1-8798-DE0B-8EE5-BF9071BCA3B9}"/>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CE4444DA-7407-67AD-4BF8-C106889927D6}"/>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851372CF-7B26-A702-885D-F4BC0E2E4327}"/>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8CD50081-7DCA-24A5-A6CC-9FD58A8EA726}"/>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D3CEC880-EC88-9F7F-2720-65295A2E8DB1}"/>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029DB2D0-5B09-B466-7847-F2C2E6C02671}"/>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a:extLst>
              <a:ext uri="{FF2B5EF4-FFF2-40B4-BE49-F238E27FC236}">
                <a16:creationId xmlns:a16="http://schemas.microsoft.com/office/drawing/2014/main" id="{29EADEDB-DAB0-E702-B249-2FD51BB39E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9" name="TextBox 8">
            <a:extLst>
              <a:ext uri="{FF2B5EF4-FFF2-40B4-BE49-F238E27FC236}">
                <a16:creationId xmlns:a16="http://schemas.microsoft.com/office/drawing/2014/main" id="{6DD0623A-E3C0-F2DA-B4A8-D532E2F02C99}"/>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600" dirty="0"/>
              <a:t>In the Send Email detail panel that appears on the right – complete the fields as shown in the screenshot.  </a:t>
            </a:r>
            <a:r>
              <a:rPr lang="en-US" sz="1600" u="sng" dirty="0"/>
              <a:t>Note the following</a:t>
            </a:r>
            <a:r>
              <a:rPr lang="en-US" sz="1600" dirty="0"/>
              <a:t>:</a:t>
            </a:r>
          </a:p>
          <a:p>
            <a:pPr marL="342900" lvl="2" indent="-342900">
              <a:lnSpc>
                <a:spcPts val="4000"/>
              </a:lnSpc>
              <a:buFont typeface="Arial" panose="020B0604020202020204" pitchFamily="34" charset="0"/>
              <a:buChar char="•"/>
            </a:pPr>
            <a:r>
              <a:rPr lang="en-US" sz="1600" dirty="0"/>
              <a:t>Use your own email address as the recipient</a:t>
            </a:r>
          </a:p>
          <a:p>
            <a:pPr marL="342900" indent="-342900">
              <a:lnSpc>
                <a:spcPts val="4000"/>
              </a:lnSpc>
              <a:buFont typeface="Arial" panose="020B0604020202020204" pitchFamily="34" charset="0"/>
              <a:buChar char="•"/>
            </a:pPr>
            <a:r>
              <a:rPr lang="en-US" sz="1600" dirty="0"/>
              <a:t>Be sure to include the variable name in the Body variable enclosed in dollar sign characters:   </a:t>
            </a:r>
            <a:r>
              <a:rPr lang="en-US" sz="1600" dirty="0">
                <a:latin typeface="Courier New" panose="02070309020205020404" pitchFamily="49" charset="0"/>
                <a:cs typeface="Courier New" panose="02070309020205020404" pitchFamily="49" charset="0"/>
              </a:rPr>
              <a:t>$temp$</a:t>
            </a:r>
          </a:p>
          <a:p>
            <a:pPr>
              <a:lnSpc>
                <a:spcPts val="4000"/>
              </a:lnSpc>
            </a:pPr>
            <a:r>
              <a:rPr lang="en-US" i="1" dirty="0">
                <a:solidFill>
                  <a:srgbClr val="FF0000"/>
                </a:solidFill>
                <a:latin typeface="+mn-lt"/>
                <a:cs typeface="Courier New" panose="02070309020205020404" pitchFamily="49" charset="0"/>
              </a:rPr>
              <a:t>* Note that you can get fancy with an HTML formatted message if desired!</a:t>
            </a:r>
          </a:p>
        </p:txBody>
      </p:sp>
      <p:pic>
        <p:nvPicPr>
          <p:cNvPr id="10" name="Picture 9">
            <a:extLst>
              <a:ext uri="{FF2B5EF4-FFF2-40B4-BE49-F238E27FC236}">
                <a16:creationId xmlns:a16="http://schemas.microsoft.com/office/drawing/2014/main" id="{D261C5CC-6D42-E4BD-9CD0-DD11F73D1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1845" y="1436021"/>
            <a:ext cx="2526193" cy="4498009"/>
          </a:xfrm>
          <a:prstGeom prst="rect">
            <a:avLst/>
          </a:prstGeom>
        </p:spPr>
      </p:pic>
      <p:sp>
        <p:nvSpPr>
          <p:cNvPr id="12" name="Arrow: Left 11">
            <a:extLst>
              <a:ext uri="{FF2B5EF4-FFF2-40B4-BE49-F238E27FC236}">
                <a16:creationId xmlns:a16="http://schemas.microsoft.com/office/drawing/2014/main" id="{4BE06D42-5F48-FCF0-4B4D-105C5938CE7D}"/>
              </a:ext>
            </a:extLst>
          </p:cNvPr>
          <p:cNvSpPr/>
          <p:nvPr/>
        </p:nvSpPr>
        <p:spPr>
          <a:xfrm>
            <a:off x="8926655" y="339562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2E87D2B0-D114-D895-7548-85F99D6CB8F5}"/>
              </a:ext>
            </a:extLst>
          </p:cNvPr>
          <p:cNvSpPr/>
          <p:nvPr/>
        </p:nvSpPr>
        <p:spPr>
          <a:xfrm>
            <a:off x="9174305" y="48525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194A1490-B90E-D695-D56B-A5839F776037}"/>
              </a:ext>
            </a:extLst>
          </p:cNvPr>
          <p:cNvSpPr/>
          <p:nvPr/>
        </p:nvSpPr>
        <p:spPr>
          <a:xfrm>
            <a:off x="9069530" y="559163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DEAEE37C-0815-25FD-0777-DFDAF3FF615B}"/>
              </a:ext>
            </a:extLst>
          </p:cNvPr>
          <p:cNvSpPr/>
          <p:nvPr/>
        </p:nvSpPr>
        <p:spPr>
          <a:xfrm>
            <a:off x="9486725" y="337157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Flowchart: Connector 16">
            <a:extLst>
              <a:ext uri="{FF2B5EF4-FFF2-40B4-BE49-F238E27FC236}">
                <a16:creationId xmlns:a16="http://schemas.microsoft.com/office/drawing/2014/main" id="{71383DFF-106F-DD9E-80F7-272B5A8B427C}"/>
              </a:ext>
            </a:extLst>
          </p:cNvPr>
          <p:cNvSpPr/>
          <p:nvPr/>
        </p:nvSpPr>
        <p:spPr>
          <a:xfrm>
            <a:off x="9731080" y="481242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8" name="Flowchart: Connector 17">
            <a:extLst>
              <a:ext uri="{FF2B5EF4-FFF2-40B4-BE49-F238E27FC236}">
                <a16:creationId xmlns:a16="http://schemas.microsoft.com/office/drawing/2014/main" id="{087DDE51-3424-5E82-F2C9-2FA3CE647B56}"/>
              </a:ext>
            </a:extLst>
          </p:cNvPr>
          <p:cNvSpPr/>
          <p:nvPr/>
        </p:nvSpPr>
        <p:spPr>
          <a:xfrm>
            <a:off x="9639640" y="554820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815202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6281"/>
          </a:xfrm>
          <a:prstGeom prst="rect">
            <a:avLst/>
          </a:prstGeom>
          <a:noFill/>
        </p:spPr>
        <p:txBody>
          <a:bodyPr wrap="square" rtlCol="0">
            <a:spAutoFit/>
          </a:bodyPr>
          <a:lstStyle/>
          <a:p>
            <a:pPr>
              <a:lnSpc>
                <a:spcPts val="4000"/>
              </a:lnSpc>
            </a:pPr>
            <a:r>
              <a:rPr lang="en-US" sz="2000" b="1" u="sng" dirty="0"/>
              <a:t>STEP 8:  ALERTING</a:t>
            </a:r>
          </a:p>
          <a:p>
            <a:pPr>
              <a:lnSpc>
                <a:spcPts val="4000"/>
              </a:lnSpc>
            </a:pPr>
            <a:r>
              <a:rPr lang="en-US" sz="1600" kern="100" dirty="0">
                <a:effectLst/>
                <a:latin typeface="+mn-lt"/>
                <a:ea typeface="Calibri" panose="020F0502020204030204" pitchFamily="34" charset="0"/>
                <a:cs typeface="Times New Roman" panose="02020603050405020304" pitchFamily="18" charset="0"/>
              </a:rPr>
              <a:t>Now link the tasks to build the workflow by clicking on the circle at the bottom of the Cloud Pub/Sub Trigger task and drag the connector down to the Data Mapping Task.  Do the same thing to connect the Data Mapping task to the Send Email task.</a:t>
            </a:r>
          </a:p>
          <a:p>
            <a:pPr>
              <a:lnSpc>
                <a:spcPts val="4000"/>
              </a:lnSpc>
            </a:pPr>
            <a:endParaRPr lang="en-US" sz="1600" kern="100" dirty="0">
              <a:latin typeface="+mn-lt"/>
              <a:ea typeface="Calibri" panose="020F0502020204030204" pitchFamily="34" charset="0"/>
              <a:cs typeface="Times New Roman" panose="02020603050405020304" pitchFamily="18" charset="0"/>
            </a:endParaRPr>
          </a:p>
          <a:p>
            <a:pPr algn="ctr">
              <a:lnSpc>
                <a:spcPts val="4000"/>
              </a:lnSpc>
            </a:pPr>
            <a:r>
              <a:rPr lang="en-US" sz="1600" i="1" kern="100" dirty="0">
                <a:effectLst/>
                <a:latin typeface="+mn-lt"/>
                <a:ea typeface="Calibri" panose="020F0502020204030204" pitchFamily="34" charset="0"/>
                <a:cs typeface="Times New Roman" panose="02020603050405020304" pitchFamily="18" charset="0"/>
              </a:rPr>
              <a:t>These arrows are referred to as ‘Edge Connectors’ between the workflow elements</a:t>
            </a:r>
          </a:p>
        </p:txBody>
      </p:sp>
      <p:pic>
        <p:nvPicPr>
          <p:cNvPr id="5" name="Picture 4" descr="A diagram of a cloud&#10;&#10;Description automatically generated">
            <a:extLst>
              <a:ext uri="{FF2B5EF4-FFF2-40B4-BE49-F238E27FC236}">
                <a16:creationId xmlns:a16="http://schemas.microsoft.com/office/drawing/2014/main" id="{2CFB4AB8-2760-0619-123D-794A1053F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4383" y="1976769"/>
            <a:ext cx="2533650" cy="2867025"/>
          </a:xfrm>
          <a:prstGeom prst="rect">
            <a:avLst/>
          </a:prstGeom>
        </p:spPr>
      </p:pic>
      <p:pic>
        <p:nvPicPr>
          <p:cNvPr id="8" name="Picture 7">
            <a:extLst>
              <a:ext uri="{FF2B5EF4-FFF2-40B4-BE49-F238E27FC236}">
                <a16:creationId xmlns:a16="http://schemas.microsoft.com/office/drawing/2014/main" id="{420620EF-8D86-BEDC-49EB-00395EF332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9" name="Arrow: Left 8">
            <a:extLst>
              <a:ext uri="{FF2B5EF4-FFF2-40B4-BE49-F238E27FC236}">
                <a16:creationId xmlns:a16="http://schemas.microsoft.com/office/drawing/2014/main" id="{ECF34CB2-67A0-55AB-55C6-66AE750801E7}"/>
              </a:ext>
            </a:extLst>
          </p:cNvPr>
          <p:cNvSpPr/>
          <p:nvPr/>
        </p:nvSpPr>
        <p:spPr>
          <a:xfrm>
            <a:off x="8783780" y="28265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73EB6187-1A02-0729-ABFD-2AB45F89574E}"/>
              </a:ext>
            </a:extLst>
          </p:cNvPr>
          <p:cNvSpPr/>
          <p:nvPr/>
        </p:nvSpPr>
        <p:spPr>
          <a:xfrm>
            <a:off x="8783780" y="378111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500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pic>
        <p:nvPicPr>
          <p:cNvPr id="8" name="Picture 7">
            <a:extLst>
              <a:ext uri="{FF2B5EF4-FFF2-40B4-BE49-F238E27FC236}">
                <a16:creationId xmlns:a16="http://schemas.microsoft.com/office/drawing/2014/main" id="{2E85E705-4655-3B32-8C1A-2CC929B25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659030"/>
            <a:ext cx="1390367" cy="252794"/>
          </a:xfrm>
          <a:prstGeom prst="rect">
            <a:avLst/>
          </a:prstGeom>
        </p:spPr>
      </p:pic>
      <p:sp>
        <p:nvSpPr>
          <p:cNvPr id="9" name="TextBox 8">
            <a:extLst>
              <a:ext uri="{FF2B5EF4-FFF2-40B4-BE49-F238E27FC236}">
                <a16:creationId xmlns:a16="http://schemas.microsoft.com/office/drawing/2014/main" id="{4669BB97-7119-C407-0A74-7F2A6F95D676}"/>
              </a:ext>
            </a:extLst>
          </p:cNvPr>
          <p:cNvSpPr txBox="1"/>
          <p:nvPr/>
        </p:nvSpPr>
        <p:spPr>
          <a:xfrm>
            <a:off x="1058476" y="1272419"/>
            <a:ext cx="4512356" cy="5140382"/>
          </a:xfrm>
          <a:prstGeom prst="rect">
            <a:avLst/>
          </a:prstGeom>
          <a:noFill/>
        </p:spPr>
        <p:txBody>
          <a:bodyPr wrap="square" rtlCol="0">
            <a:spAutoFit/>
          </a:bodyPr>
          <a:lstStyle/>
          <a:p>
            <a:pPr>
              <a:lnSpc>
                <a:spcPts val="4000"/>
              </a:lnSpc>
            </a:pPr>
            <a:r>
              <a:rPr lang="en-US" sz="2000" b="1" u="sng" dirty="0"/>
              <a:t>STEP 8:  ALERTING</a:t>
            </a:r>
          </a:p>
          <a:p>
            <a:pPr marL="342900" indent="-342900">
              <a:lnSpc>
                <a:spcPts val="4000"/>
              </a:lnSpc>
              <a:buFont typeface="+mj-lt"/>
              <a:buAutoNum type="arabicPeriod"/>
            </a:pPr>
            <a:r>
              <a:rPr lang="en-US" sz="1600" kern="100" dirty="0">
                <a:effectLst/>
                <a:latin typeface="+mn-lt"/>
                <a:ea typeface="Calibri" panose="020F0502020204030204" pitchFamily="34" charset="0"/>
                <a:cs typeface="Times New Roman" panose="02020603050405020304" pitchFamily="18" charset="0"/>
              </a:rPr>
              <a:t>Click on the Edge connector line between the Data Mapping and Send Email widgets and its properties pane will appear on the right</a:t>
            </a:r>
          </a:p>
          <a:p>
            <a:pPr marL="342900" indent="-342900">
              <a:lnSpc>
                <a:spcPts val="4000"/>
              </a:lnSpc>
              <a:buFont typeface="+mj-lt"/>
              <a:buAutoNum type="arabicPeriod"/>
            </a:pPr>
            <a:r>
              <a:rPr lang="en-US" sz="1600" kern="100" dirty="0">
                <a:latin typeface="+mn-lt"/>
                <a:ea typeface="Calibri" panose="020F0502020204030204" pitchFamily="34" charset="0"/>
                <a:cs typeface="Times New Roman" panose="02020603050405020304" pitchFamily="18" charset="0"/>
              </a:rPr>
              <a:t>Set the </a:t>
            </a:r>
            <a:r>
              <a:rPr lang="en-US" sz="1600" kern="100" dirty="0">
                <a:effectLst/>
                <a:latin typeface="+mn-lt"/>
                <a:ea typeface="Calibri" panose="020F0502020204030204" pitchFamily="34" charset="0"/>
                <a:cs typeface="Times New Roman" panose="02020603050405020304" pitchFamily="18" charset="0"/>
              </a:rPr>
              <a:t>Label value to ‘Temp Check’</a:t>
            </a:r>
            <a:endParaRPr lang="en-US" sz="1600" kern="100" dirty="0">
              <a:latin typeface="+mn-lt"/>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1600" kern="100" dirty="0">
                <a:effectLst/>
                <a:latin typeface="+mn-lt"/>
                <a:ea typeface="Calibri" panose="020F0502020204030204" pitchFamily="34" charset="0"/>
                <a:cs typeface="Times New Roman" panose="02020603050405020304" pitchFamily="18" charset="0"/>
              </a:rPr>
              <a:t>Set the Condition value to: </a:t>
            </a:r>
          </a:p>
          <a:p>
            <a:pPr algn="ctr">
              <a:lnSpc>
                <a:spcPts val="4000"/>
              </a:lnSpc>
            </a:pPr>
            <a:r>
              <a:rPr lang="en-US" sz="1600" kern="100" dirty="0">
                <a:effectLst/>
                <a:latin typeface="Courier New" panose="02070309020205020404" pitchFamily="49" charset="0"/>
                <a:ea typeface="Calibri" panose="020F0502020204030204" pitchFamily="34" charset="0"/>
                <a:cs typeface="Courier New" panose="02070309020205020404" pitchFamily="49" charset="0"/>
              </a:rPr>
              <a:t>$temp$ &lt;= 65 OR $temp$ &gt;= 75</a:t>
            </a:r>
          </a:p>
          <a:p>
            <a:pPr marL="342900" indent="-342900">
              <a:lnSpc>
                <a:spcPts val="4000"/>
              </a:lnSpc>
              <a:buFont typeface="+mj-lt"/>
              <a:buAutoNum type="arabicPeriod" startAt="4"/>
            </a:pPr>
            <a:r>
              <a:rPr lang="en-US" sz="1600" kern="100" dirty="0">
                <a:effectLst/>
                <a:latin typeface="+mn-lt"/>
                <a:ea typeface="Calibri" panose="020F0502020204030204" pitchFamily="34" charset="0"/>
                <a:cs typeface="Times New Roman" panose="02020603050405020304" pitchFamily="18" charset="0"/>
              </a:rPr>
              <a:t>Click the                button to activate the workflow.</a:t>
            </a:r>
          </a:p>
        </p:txBody>
      </p:sp>
      <p:pic>
        <p:nvPicPr>
          <p:cNvPr id="11" name="Picture 10">
            <a:extLst>
              <a:ext uri="{FF2B5EF4-FFF2-40B4-BE49-F238E27FC236}">
                <a16:creationId xmlns:a16="http://schemas.microsoft.com/office/drawing/2014/main" id="{08A0CB60-501C-9BF2-AEDC-A96F1EA593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6342" y="5547958"/>
            <a:ext cx="866775" cy="314325"/>
          </a:xfrm>
          <a:prstGeom prst="rect">
            <a:avLst/>
          </a:prstGeom>
        </p:spPr>
      </p:pic>
      <p:pic>
        <p:nvPicPr>
          <p:cNvPr id="17" name="Picture 16">
            <a:extLst>
              <a:ext uri="{FF2B5EF4-FFF2-40B4-BE49-F238E27FC236}">
                <a16:creationId xmlns:a16="http://schemas.microsoft.com/office/drawing/2014/main" id="{579F8B36-B69F-AACD-E585-52A13C6209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9917" y="1962949"/>
            <a:ext cx="4307349" cy="3040123"/>
          </a:xfrm>
          <a:prstGeom prst="rect">
            <a:avLst/>
          </a:prstGeom>
        </p:spPr>
      </p:pic>
      <p:sp>
        <p:nvSpPr>
          <p:cNvPr id="12" name="Arrow: Left 11">
            <a:extLst>
              <a:ext uri="{FF2B5EF4-FFF2-40B4-BE49-F238E27FC236}">
                <a16:creationId xmlns:a16="http://schemas.microsoft.com/office/drawing/2014/main" id="{D38C557A-92BF-EF4C-FEF5-1D57A4006789}"/>
              </a:ext>
            </a:extLst>
          </p:cNvPr>
          <p:cNvSpPr/>
          <p:nvPr/>
        </p:nvSpPr>
        <p:spPr>
          <a:xfrm>
            <a:off x="7430039" y="432363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D04E9C4-FEF2-B60D-19A5-C81CC531AB73}"/>
              </a:ext>
            </a:extLst>
          </p:cNvPr>
          <p:cNvSpPr/>
          <p:nvPr/>
        </p:nvSpPr>
        <p:spPr>
          <a:xfrm>
            <a:off x="8214260" y="4103586"/>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EAFDD7A-2F72-017F-B008-93EB3AD95C52}"/>
              </a:ext>
            </a:extLst>
          </p:cNvPr>
          <p:cNvSpPr/>
          <p:nvPr/>
        </p:nvSpPr>
        <p:spPr>
          <a:xfrm>
            <a:off x="8214260" y="2966521"/>
            <a:ext cx="369603" cy="94284"/>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FC0A1872-0FFC-73F9-FB70-3C19BE124678}"/>
              </a:ext>
            </a:extLst>
          </p:cNvPr>
          <p:cNvSpPr/>
          <p:nvPr/>
        </p:nvSpPr>
        <p:spPr>
          <a:xfrm>
            <a:off x="9479105" y="20686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C1EF9B26-4765-105E-59A5-E0683D4BFAEA}"/>
              </a:ext>
            </a:extLst>
          </p:cNvPr>
          <p:cNvSpPr/>
          <p:nvPr/>
        </p:nvSpPr>
        <p:spPr>
          <a:xfrm>
            <a:off x="7994260" y="429958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7FB764FC-2C2C-E510-164C-6A5F6ABB85A2}"/>
              </a:ext>
            </a:extLst>
          </p:cNvPr>
          <p:cNvSpPr/>
          <p:nvPr/>
        </p:nvSpPr>
        <p:spPr>
          <a:xfrm>
            <a:off x="7965146" y="29254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877BC7A4-DD1D-C4CC-9F9E-3ADBA45812EE}"/>
              </a:ext>
            </a:extLst>
          </p:cNvPr>
          <p:cNvSpPr/>
          <p:nvPr/>
        </p:nvSpPr>
        <p:spPr>
          <a:xfrm>
            <a:off x="7994260" y="405814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1" name="Flowchart: Connector 20">
            <a:extLst>
              <a:ext uri="{FF2B5EF4-FFF2-40B4-BE49-F238E27FC236}">
                <a16:creationId xmlns:a16="http://schemas.microsoft.com/office/drawing/2014/main" id="{F7203C3C-1196-8776-06E9-0302866B4B39}"/>
              </a:ext>
            </a:extLst>
          </p:cNvPr>
          <p:cNvSpPr/>
          <p:nvPr/>
        </p:nvSpPr>
        <p:spPr>
          <a:xfrm>
            <a:off x="10049215" y="20420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4080384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EAA10CD6-D3C7-AB80-EAB0-A4C257059B3C}"/>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AF72E7C7-3BAE-5AFA-97F1-8E988AF662D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E94BD4ED-C715-6286-6918-6400F7E66AE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0173A20-F350-C997-8480-FB0DD2ABA493}"/>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DD5ECF25-93B7-7902-29D0-612215D08F70}"/>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30B4AF96-32AA-3C15-2E69-82EED191600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1D9F8A47-0420-27A7-DA96-6E26C1A00ECA}"/>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D8FEFFE-9155-7D11-6E76-DAECCCA50FE1}"/>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8E572D2A-26E4-CFE0-51AA-6F368D97A13E}"/>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132967BC-9DD7-DB23-E6EF-19A0EFC8C77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DA95F9F9-1C97-3C96-4934-DA4EA366DBD2}"/>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925FE547-8780-FADB-8594-275A34BDDFA3}"/>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7FF37778-1748-01B4-0D36-4B21FD4E1E1B}"/>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14A8D425-3E13-3DF9-F107-7424D8B61BFF}"/>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7351FB2B-2BC9-B754-C2E3-FB62CB93423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DD06F22F-1029-C86A-09E0-9B2AF27618BE}"/>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C05AE90-F4FC-1119-5358-91564744062F}"/>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33B50AFA-41C8-D8F5-F913-5E4B2090A992}"/>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8F25060-E618-08EC-687C-8A54176502B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0BB8B877-158E-FA66-525C-403F9C52C20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D350FA09-BB20-4A2F-6128-C61A8FD1E07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84C02767-9B81-CCAC-AA18-EEFB8F85448D}"/>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24BE72BB-FCD4-AD59-DF75-E9F6694F7AA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53DA0124-0CBC-EB5E-D104-0E76F8A4774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639172B9-0D30-F590-F396-FD79EAA9E98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0B041C25-EAFA-3E50-4DEB-6E4D5C33026F}"/>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0DD58F2F-F297-E0F0-725C-48FC91D0B4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9B86599A-0669-8EF6-4F1D-D889FBF4A7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3777BA71-42AA-6E71-C62A-01C1BEC2816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BEDB3CA1-59E4-CE6F-007F-EDA840BA4A28}"/>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92C7099-9459-4116-DC6A-F7A9706B8CC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C859146E-11F7-C829-6409-2EA4E333839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4F32BEAD-62D5-CF42-1511-74DD5CD81B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54578E9C-05E4-F986-8212-8A9852243E1B}"/>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D1DAB179-83F4-142F-010F-269044BDA9D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83D0CBE6-2BAF-E37A-3AD9-569A361D8D3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8C8F1BEB-062A-9EEE-96BD-BCC5B52BC44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F64D8026-1C7C-0E4C-EEE9-451858F94CFB}"/>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4A4D9AA1-460D-03A5-CAA9-F7D4DC3EB14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C5D86223-2512-2AFC-B934-DFC63ACF3FF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C47166A6-5493-E45B-8981-F6EF23403FC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C326F5A5-EF37-B816-E621-FFA85E5B71D5}"/>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14407C39-8CC9-EE9E-9320-939AFC21F52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EEB3F9DF-DCCC-4AC6-7409-E6AC3EFAF95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90DB4B56-22DA-AB51-2349-E1F1AA82E52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669AB15D-9A01-1F22-8589-499DDCF6FC5A}"/>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DE831850-0B40-5C97-6A2C-A5035CF9779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08D91145-ABB2-BD83-5247-8DC8F64B07A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F64F8D64-2B7E-7097-EA8F-2989449072A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728DF374-FBA0-CF76-7B3B-A80563B35C7A}"/>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9459B3B-9776-6042-6CC4-1536F92E9E0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C0B83BBC-B396-2212-C2FF-89624240306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FC4FC94C-F219-16D8-ADFA-EBA6678F96D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5DFCFB19-97AF-11F5-DA9E-520D652D86C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DFA47E6A-4AE8-44BB-AFA2-E85FEE736FF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FA1FBDB3-FF42-CAA5-00E9-0BAE575664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0057ACDF-932C-A41B-E67E-83F470F103C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77C35F6B-C14C-0806-EB18-55FD20781929}"/>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A159BF27-7A24-0C42-F6FB-62E8657FE91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16201664-9EF4-1591-EA46-2DD239C286D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8DBB1F5E-3055-B3B0-1939-3691DDB98F3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0C213E68-ECDC-41E7-D399-1D0A39B199C7}"/>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4EB13CC9-A177-8029-7B17-36386F21A32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A5BDDEE4-0BC3-B061-8BBE-EBAC0A8204F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C4BE32CB-8433-0C52-7523-C13E1BDD998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D2F5243-1056-B548-70C1-5CA5E5EE565D}"/>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292EB8FB-205D-B37A-47C2-F5AE3342B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AD0F5A2A-CC1B-05BE-E912-AA29EB50FABD}"/>
              </a:ext>
            </a:extLst>
          </p:cNvPr>
          <p:cNvSpPr txBox="1"/>
          <p:nvPr/>
        </p:nvSpPr>
        <p:spPr>
          <a:xfrm>
            <a:off x="1205474" y="1270607"/>
            <a:ext cx="4324523" cy="4627421"/>
          </a:xfrm>
          <a:prstGeom prst="rect">
            <a:avLst/>
          </a:prstGeom>
          <a:noFill/>
        </p:spPr>
        <p:txBody>
          <a:bodyPr wrap="square" rtlCol="0">
            <a:spAutoFit/>
          </a:bodyPr>
          <a:lstStyle/>
          <a:p>
            <a:pPr marL="457200" indent="-457200">
              <a:lnSpc>
                <a:spcPts val="4000"/>
              </a:lnSpc>
              <a:buFont typeface="+mj-lt"/>
              <a:buAutoNum type="arabicPeriod"/>
            </a:pPr>
            <a:r>
              <a:rPr lang="en-US" sz="1600" dirty="0"/>
              <a:t>In the </a:t>
            </a:r>
            <a:r>
              <a:rPr lang="en-US" sz="1600" dirty="0" err="1"/>
              <a:t>Thonny</a:t>
            </a:r>
            <a:r>
              <a:rPr lang="en-US" sz="1600" dirty="0"/>
              <a:t> IDE, if it’s not already open, open the file named </a:t>
            </a:r>
          </a:p>
          <a:p>
            <a:pPr algn="ctr">
              <a:lnSpc>
                <a:spcPts val="4000"/>
              </a:lnSpc>
            </a:pPr>
            <a:r>
              <a:rPr lang="en-US" sz="1200" dirty="0">
                <a:latin typeface="Courier New" panose="02070309020205020404" pitchFamily="49" charset="0"/>
                <a:cs typeface="Courier New" panose="02070309020205020404" pitchFamily="49" charset="0"/>
              </a:rPr>
              <a:t>/home/pi/iot-cloud-workshop/</a:t>
            </a:r>
            <a:r>
              <a:rPr lang="en-US" sz="1200" dirty="0">
                <a:solidFill>
                  <a:schemeClr val="tx1"/>
                </a:solidFill>
                <a:latin typeface="Courier New" panose="02070309020205020404" pitchFamily="49" charset="0"/>
                <a:cs typeface="Courier New" panose="02070309020205020404" pitchFamily="49" charset="0"/>
              </a:rPr>
              <a:t>sensor_cloud.py</a:t>
            </a:r>
          </a:p>
          <a:p>
            <a:pPr marL="457200" indent="-457200">
              <a:lnSpc>
                <a:spcPts val="4000"/>
              </a:lnSpc>
              <a:buFont typeface="+mj-lt"/>
              <a:buAutoNum type="arabicPeriod" startAt="2"/>
            </a:pPr>
            <a:r>
              <a:rPr lang="en-US" sz="1600" dirty="0"/>
              <a:t>Click the       button</a:t>
            </a:r>
          </a:p>
          <a:p>
            <a:pPr marL="457200" indent="-457200">
              <a:lnSpc>
                <a:spcPts val="4000"/>
              </a:lnSpc>
              <a:buFont typeface="+mj-lt"/>
              <a:buAutoNum type="arabicPeriod" startAt="2"/>
            </a:pPr>
            <a:r>
              <a:rPr lang="en-US" sz="1600" dirty="0"/>
              <a:t>Try raising the temp (by holding your fingers on the sensor)</a:t>
            </a:r>
          </a:p>
          <a:p>
            <a:pPr marL="457200" indent="-457200">
              <a:lnSpc>
                <a:spcPts val="4000"/>
              </a:lnSpc>
              <a:buFont typeface="+mj-lt"/>
              <a:buAutoNum type="arabicPeriod" startAt="2"/>
            </a:pPr>
            <a:r>
              <a:rPr lang="en-US" sz="1600" dirty="0"/>
              <a:t>Check if you are receiving the email alerts when temp exceeds limit</a:t>
            </a:r>
          </a:p>
          <a:p>
            <a:pPr marL="457200" indent="-457200">
              <a:lnSpc>
                <a:spcPts val="4000"/>
              </a:lnSpc>
              <a:buFont typeface="+mj-lt"/>
              <a:buAutoNum type="arabicPeriod" startAt="2"/>
            </a:pPr>
            <a:r>
              <a:rPr lang="en-US" sz="1600" dirty="0"/>
              <a:t>Press CTRL+C to stop the program</a:t>
            </a:r>
            <a:endParaRPr lang="en-US" sz="700" dirty="0"/>
          </a:p>
        </p:txBody>
      </p:sp>
      <p:grpSp>
        <p:nvGrpSpPr>
          <p:cNvPr id="7" name="Google Shape;815;p10">
            <a:extLst>
              <a:ext uri="{FF2B5EF4-FFF2-40B4-BE49-F238E27FC236}">
                <a16:creationId xmlns:a16="http://schemas.microsoft.com/office/drawing/2014/main" id="{8309DAB8-8F34-EB19-C745-54687C064620}"/>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98E4CEA2-A40F-6E08-A697-F82B43E730F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90F97BA9-7FDF-2A41-0B25-5775089BF3FF}"/>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222478FA-D343-0DB3-3CF3-270AD64E8A4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536B06A5-6953-5BBC-E65E-0BA1FA5ACB5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62981D9E-2EA1-D929-AAB2-6840B51A29BD}"/>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6F51865-8FEB-FEA1-4EF1-CF8FB662311E}"/>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F155A9F7-1312-70AC-71B3-02FCEF51B425}"/>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E3A966BF-E393-59DE-5484-5FD475670C5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41C18964-BE45-2698-0558-1243D4EE93E3}"/>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CA67CE5C-84B4-6C6E-8784-BDC26E762701}"/>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18" name="Picture 17">
            <a:extLst>
              <a:ext uri="{FF2B5EF4-FFF2-40B4-BE49-F238E27FC236}">
                <a16:creationId xmlns:a16="http://schemas.microsoft.com/office/drawing/2014/main" id="{FBE047CA-AE1F-40EB-5AB1-F63ECC6E0A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7378" y="3001902"/>
            <a:ext cx="301283" cy="265416"/>
          </a:xfrm>
          <a:prstGeom prst="rect">
            <a:avLst/>
          </a:prstGeom>
        </p:spPr>
      </p:pic>
      <p:pic>
        <p:nvPicPr>
          <p:cNvPr id="22" name="Picture 21">
            <a:extLst>
              <a:ext uri="{FF2B5EF4-FFF2-40B4-BE49-F238E27FC236}">
                <a16:creationId xmlns:a16="http://schemas.microsoft.com/office/drawing/2014/main" id="{222B0B47-39CA-752D-A44E-1EFDCB7FEE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9130" y="4690588"/>
            <a:ext cx="4457420" cy="1535624"/>
          </a:xfrm>
          <a:prstGeom prst="rect">
            <a:avLst/>
          </a:prstGeom>
        </p:spPr>
      </p:pic>
      <p:sp>
        <p:nvSpPr>
          <p:cNvPr id="23" name="Arrow: Left 22">
            <a:extLst>
              <a:ext uri="{FF2B5EF4-FFF2-40B4-BE49-F238E27FC236}">
                <a16:creationId xmlns:a16="http://schemas.microsoft.com/office/drawing/2014/main" id="{10F4019A-1B32-59AC-0604-D0F88BF24353}"/>
              </a:ext>
            </a:extLst>
          </p:cNvPr>
          <p:cNvSpPr/>
          <p:nvPr/>
        </p:nvSpPr>
        <p:spPr>
          <a:xfrm>
            <a:off x="7715341" y="584564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screenshot of a computer&#10;&#10;Description automatically generated">
            <a:extLst>
              <a:ext uri="{FF2B5EF4-FFF2-40B4-BE49-F238E27FC236}">
                <a16:creationId xmlns:a16="http://schemas.microsoft.com/office/drawing/2014/main" id="{0400FA23-E5BB-5AA7-EC9B-6CF7B711D6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8964" y="1329739"/>
            <a:ext cx="4476429" cy="3193651"/>
          </a:xfrm>
          <a:prstGeom prst="rect">
            <a:avLst/>
          </a:prstGeom>
        </p:spPr>
      </p:pic>
      <p:sp>
        <p:nvSpPr>
          <p:cNvPr id="19" name="Arrow: Left 18">
            <a:extLst>
              <a:ext uri="{FF2B5EF4-FFF2-40B4-BE49-F238E27FC236}">
                <a16:creationId xmlns:a16="http://schemas.microsoft.com/office/drawing/2014/main" id="{EE0F7E64-6BF7-CFF6-FD6A-56398615DEF1}"/>
              </a:ext>
            </a:extLst>
          </p:cNvPr>
          <p:cNvSpPr/>
          <p:nvPr/>
        </p:nvSpPr>
        <p:spPr>
          <a:xfrm>
            <a:off x="7220041" y="156386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BB053004-A2B5-FE94-B3AC-88B3A062CD84}"/>
              </a:ext>
            </a:extLst>
          </p:cNvPr>
          <p:cNvSpPr/>
          <p:nvPr/>
        </p:nvSpPr>
        <p:spPr>
          <a:xfrm>
            <a:off x="7769015" y="153611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Flowchart: Connector 25">
            <a:extLst>
              <a:ext uri="{FF2B5EF4-FFF2-40B4-BE49-F238E27FC236}">
                <a16:creationId xmlns:a16="http://schemas.microsoft.com/office/drawing/2014/main" id="{F0BE01C9-BCA4-4549-F979-63A4655AB5A6}"/>
              </a:ext>
            </a:extLst>
          </p:cNvPr>
          <p:cNvSpPr/>
          <p:nvPr/>
        </p:nvSpPr>
        <p:spPr>
          <a:xfrm>
            <a:off x="8285451" y="58215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2375226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51E9A42-E2BA-B979-AB6F-0F08FFC7BC3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FF07DE0D-3DE0-1EDA-0C7C-1D24FA980937}"/>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8A07E835-CF69-8975-B1B6-B0CFE4353979}"/>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6D6135DC-A5A6-CE63-81C1-C2FA2242152A}"/>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117DA730-3B45-5C67-864D-FC0770A5EB60}"/>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7A608A0A-9740-4AD4-DE36-A2D1ADD0F57C}"/>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22CC278-20B7-1472-A426-CC24B67D379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A396EA9-A9E4-D926-D766-BD6E6A213B6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58F8383F-7C9A-7E8C-64A4-356CFABD291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92850ABE-8AEA-E8E7-70AB-73B3B8A51C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5AD650D6-8EFE-762C-8CAB-7DF9821E885E}"/>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E1CFD88D-DE09-E257-8BD4-3DE4AD0AF59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CCDD832-58A8-9584-C021-90529956820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B38BEFF-E6C3-B31C-C065-9BCB3612F25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8ADDCFC4-9870-B7BA-B994-E24839A8241E}"/>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229926B9-CDAE-B298-2CA6-BCDCF5A9775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BD3DA68-E85E-85F1-230E-F4AE6BCD811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CA76E7D7-D25C-B957-A41E-A6121C4F7EF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D955C3A-459E-0774-8E93-CBFFBE6A5E6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7640F56-7410-D952-BCC9-8965322283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BB0739DB-41E5-4E74-5057-1E27383FFF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BB6C6D7A-2047-CE8C-CE49-8A470BCA334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3E0234B5-C61C-AD1B-CFC7-56F834AD24C9}"/>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85C76CC-2C68-6094-1CE8-58944EFE7F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126F75D9-3014-EEA1-2D1B-BFB5D279F26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8F1BF25C-2698-30B3-A970-10327A332C0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4860A72F-4284-9FA4-77A0-35B6B057B89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D7E9393-E6B5-9682-F5C9-96EBB413AA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D6CD6733-C6FA-F5CC-2C43-74115D925F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9A25B438-DF4F-37F9-787C-008ECF7B4DD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BB90B5D-B55A-F90B-0120-AFED263F27C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3EA2E8BD-6CF4-DC75-58B4-DDC63D30AB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68AAD923-FCCB-70D9-DB41-1B62DEAEF96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227C684D-6675-F98D-28EF-FD24A2BCC69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CE0CDAD-CEDC-C574-F00C-D10A13DFCDAC}"/>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3FBBD662-FAA1-1BEA-CA84-D0499B230FE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24BBDE8D-1108-A7D1-EE6B-A80DC4622A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BA220022-1D85-B345-1107-7CB37D65E9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8EB2793-6158-4F1A-D9B2-21EB95B067CA}"/>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1124AC50-76F8-3C25-207C-CDCFFA1DEAC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9627C92-8BFE-3E65-C8ED-4AC660F6BB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9F241B26-9AA9-157C-1701-675ABD5683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9B738C8A-E203-AED3-7787-E8715F239B2F}"/>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4EC4F9AC-412B-A165-BDCE-3C56EBBB7B0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AB6490B5-C8B4-DC76-D3D5-B7599712FE6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A0F1AD3E-2FE0-A501-EE01-EEF21B32C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46201AD1-B94F-84FF-DCB5-4DBD11897B55}"/>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7C13C24F-8892-F9AF-E723-3241CA48A9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75AFA9F7-C1E2-A270-5340-6EDC0AF0CB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6F5B738-FF73-9821-3F00-81C93AA5AD1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AC8DCE2E-7CC7-F9E8-E8A1-0708909E44B7}"/>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4A016A85-3204-4D73-F369-42C0718A67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60F45A5-A8EA-903F-EAC8-FB2800E5E1D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C7DC89EB-7E19-C481-A192-142ED8E1EF0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13EED5E5-7F9A-C8DA-68D1-65E5968CE2CD}"/>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D8C41B03-3E37-1214-435F-98D73E7D2C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22BD0E05-433B-DC2E-D6ED-0B01008AA56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88389976-71D8-836E-486A-E832E214D2D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7B293FA2-31C4-6D8A-D339-2562C839444B}"/>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DAE82020-8E71-D6E8-F1D5-CCCD88664C59}"/>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CB50852B-9AE7-1291-EE55-0664FD55EE54}"/>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4930CCD3-8943-3F5F-2C97-9FCC688DBAD2}"/>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F3AD72B0-1E04-D859-05DE-6CCBC7E7DA13}"/>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13D70E17-DFB5-D59E-399D-B2E191DADC96}"/>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F51AE926-FB42-5833-0D5F-F6EFEAD5B4CF}"/>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66D2127-83A9-2103-6155-688796251A8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CB317B12-9AA3-D93E-55DA-BD542D9274CC}"/>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EB6B13AD-2441-7790-DFFE-3D5487A481B1}"/>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57CC63E4-164C-4E67-5CB1-2FE817B930EC}"/>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188B2696-3F9E-0FC2-1683-CAECC7A3CDF4}"/>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4A0E2854-0188-4028-8C78-3E26C32D9BE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980B8B53-754B-E742-AE17-2F30507F553B}"/>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14A47F12-4DB2-DDC1-3616-81E238B5ADA6}"/>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B92BF1FE-7597-9897-D99B-E20E885A130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2856A432-49FA-C6F7-B9F8-3C883A554A0C}"/>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401ADAA-94E5-A57F-5053-C31CCF860EEB}"/>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A29DCDF-9197-7ADA-DA90-3B1D39E3772D}"/>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6182EA4A-857E-5F4A-37F4-D11F16935B2F}"/>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6689D9D2-F87A-2670-C088-7716A2EA1F99}"/>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145CC48-A121-1747-A5EC-4985AE332AD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8356FDAC-CF54-7074-2630-00CFFF2D114F}"/>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E5BD5398-5A4B-0FD0-86EF-7E7528E3D93B}"/>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0D5D6AEE-5EF0-66A6-226A-0692A67577E9}"/>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EB8E911D-65BD-63BB-EB91-2576032EED61}"/>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AF12EBC-7F67-B7F4-C216-2DB475D1C5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A9F0520C-C711-2A9B-693C-9AF5DA40035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86E27A1-5D8A-FE25-584E-BB6BE2C9CAD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D3F4520-1ABA-AD4E-F6A1-FC1B55DFC5F2}"/>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3868A0E-F339-FE72-3C7A-C5894EE8D8E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C42DB076-AA85-08EB-314F-C1AF284EE72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E059A3FA-5294-EC0C-BF2D-C51F0B2A9CA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B56C923-31CC-5425-667C-B77D8FF3B16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EEB14DC-1AFE-9AB4-D07D-DB232729FCF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0D11B8CC-2E92-9492-C288-74170E9B2D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18484665-D302-57A1-43A9-07AD717033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3D44DDCC-A8FC-6019-8A66-A89EA1B39017}"/>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8FC6BACB-42D5-8DDB-3A9C-E2C8372EC8F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5FF4A50-8378-1D61-7375-93634003C4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63E00ED8-C2FC-7696-0E0B-0CB79A5CC0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AF56666-6BE1-0818-8CBF-741BA70A9A57}"/>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8D2BB058-0D2A-5FB9-4A61-4AC9E833DD8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281D0854-4249-C34E-973E-52DFD877B9B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667F580-79D7-A710-C421-C99C3697F39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DF229B5-D332-89B0-DC14-37F46CB303DD}"/>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AAB920F1-27B8-4EAB-7826-C18B837C28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014FD8F6-2D97-54E9-E374-78DDE2FB47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44948F5D-9FA4-CA5C-D485-F3BBA22B0C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6CF8F2A3-5BCB-CA24-273F-B97AA55CEAE2}"/>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5A4E333-BC51-89E2-0903-00B35E3DE8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67C70400-34F5-36F8-5D66-9AC8675517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94EF8681-68BC-5430-8654-00FFEA03939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3CB2C044-D4D4-A87F-FD07-FA7692F84555}"/>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574DC7A-CED6-3143-3179-ACD3181951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67CEF83A-E433-8971-DABA-59D95420C8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DA15DF4B-CF33-30FA-4DFB-8704AD51203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E200B4D7-244C-CEA0-690D-74873180DCB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D01C77DB-0B7B-346C-096B-A145FB5B1B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33D3311-58E1-DC11-F4D9-5E00B42EA77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C7B6E36A-07D1-2351-352E-DE343211FA8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B94CA5D9-25ED-5BAA-9E82-78DBE215C750}"/>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19698E32-EC15-3A16-CB44-5226B37C0EF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C574BFB8-8E6D-4263-B489-1AC632E5D84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13AA1FD2-BA46-61D8-C9F3-440FD994B1D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B07947DE-98B5-255C-EAEB-7A0D09A053D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811E2A2-BEE5-5512-4BE7-86C1840A79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62B34CC-63E9-A020-96C5-76170C28659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9E43CA0F-2660-30B6-E46B-99D3E1EE8CF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63BD75FD-B8F9-9F55-CB8E-31A29EDE2E77}"/>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0DE0D006-F2EB-2411-CB0B-C6E1242B0A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BA0449DD-6FC2-713E-3D20-EFF4BCD6A8F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7392BA3-0CE7-C2DA-C11F-98B19D272C2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C01ABFDD-410A-2B54-F6E8-47501470FC44}"/>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2DA9FA2-803C-E234-85E4-4D24A9CD37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8989623-A30B-CC12-21CA-64EF09CD60A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14E6DAC8-8092-CDBB-04AA-807BE8F93F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8DC1D0A-7962-C4AA-BB53-00A20563D8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C049AEEC-4C9F-C9DC-530A-8F6C969BF1E9}"/>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CDE396AE-A779-AE23-D0EA-8F5770BF0775}"/>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BE687F06-F75A-E23C-1D41-520870B17207}"/>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E559C97E-DB16-68C1-7E3E-6105BC7EEADE}"/>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87FBAA63-C680-F558-5EA2-1F2806E2F7F0}"/>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A4BAFA4A-65E4-A879-D143-52CC373C58E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DAF56821-9BB2-15CB-DAD7-0AC2C64CC634}"/>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C9BF760F-4520-DBA2-2DDF-81FF57E7F19A}"/>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32D2931C-B027-34CD-7D3D-3E450F396858}"/>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13A9D57A-AE52-5CDC-27AF-B9BEA97DF54F}"/>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BB4863C7-BBD6-B0B2-6759-C201E4E3B1D0}"/>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8996193D-1595-3FA1-A8FE-E174C1658205}"/>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738CE27-72C1-1149-F0B5-ABB72FA7C21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71871921-ADE7-80CC-3E0F-1F75C82006F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994BA351-6795-9117-2926-1E6F57A7CBE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E16A2445-C489-3702-41DD-F76DD869332F}"/>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D8E3A411-3C6F-A7CC-A876-2C61F7A2ED98}"/>
              </a:ext>
            </a:extLst>
          </p:cNvPr>
          <p:cNvSpPr txBox="1"/>
          <p:nvPr/>
        </p:nvSpPr>
        <p:spPr>
          <a:xfrm>
            <a:off x="6832561" y="2385299"/>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successfully generate an email alert when temp exceeds coded limit</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EEA77FEF-6792-A10E-601B-0C97DE052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163360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613233"/>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marL="457200" indent="-457200">
              <a:lnSpc>
                <a:spcPts val="4000"/>
              </a:lnSpc>
              <a:buFont typeface="+mj-lt"/>
              <a:buAutoNum type="arabicPeriod"/>
            </a:pPr>
            <a:r>
              <a:rPr lang="en-US" sz="2000" dirty="0"/>
              <a:t>In a new browser tab, open </a:t>
            </a:r>
            <a:r>
              <a:rPr lang="en-US" sz="2000" dirty="0">
                <a:hlinkClick r:id="rId6"/>
              </a:rPr>
              <a:t>https://lookerstudio.google.com</a:t>
            </a:r>
            <a:endParaRPr lang="en-US" sz="2000" dirty="0"/>
          </a:p>
          <a:p>
            <a:pPr marL="457200" indent="-457200">
              <a:lnSpc>
                <a:spcPts val="4000"/>
              </a:lnSpc>
              <a:buFont typeface="+mj-lt"/>
              <a:buAutoNum type="arabicPeriod"/>
            </a:pPr>
            <a:endParaRPr lang="en-US" sz="2000" kern="100" dirty="0">
              <a:effectLst/>
              <a:latin typeface="+mn-lt"/>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mn-lt"/>
                <a:ea typeface="Calibri" panose="020F0502020204030204" pitchFamily="34" charset="0"/>
                <a:cs typeface="Times New Roman" panose="02020603050405020304" pitchFamily="18" charset="0"/>
              </a:rPr>
              <a:t>Click the                 button and </a:t>
            </a:r>
          </a:p>
          <a:p>
            <a:pPr>
              <a:lnSpc>
                <a:spcPts val="4000"/>
              </a:lnSpc>
            </a:pPr>
            <a:r>
              <a:rPr lang="en-US" sz="2000" kern="100" dirty="0">
                <a:effectLst/>
                <a:latin typeface="+mn-lt"/>
                <a:ea typeface="Calibri" panose="020F0502020204030204" pitchFamily="34" charset="0"/>
                <a:cs typeface="Times New Roman" panose="02020603050405020304" pitchFamily="18" charset="0"/>
              </a:rPr>
              <a:t>then select </a:t>
            </a:r>
          </a:p>
        </p:txBody>
      </p:sp>
      <p:pic>
        <p:nvPicPr>
          <p:cNvPr id="10" name="Picture 9">
            <a:extLst>
              <a:ext uri="{FF2B5EF4-FFF2-40B4-BE49-F238E27FC236}">
                <a16:creationId xmlns:a16="http://schemas.microsoft.com/office/drawing/2014/main" id="{767262A0-A5B3-F29D-0278-B1FA3C4906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6751" y="3975308"/>
            <a:ext cx="1034727" cy="393196"/>
          </a:xfrm>
          <a:prstGeom prst="rect">
            <a:avLst/>
          </a:prstGeom>
        </p:spPr>
      </p:pic>
      <p:pic>
        <p:nvPicPr>
          <p:cNvPr id="14" name="Picture 13">
            <a:extLst>
              <a:ext uri="{FF2B5EF4-FFF2-40B4-BE49-F238E27FC236}">
                <a16:creationId xmlns:a16="http://schemas.microsoft.com/office/drawing/2014/main" id="{CE24033B-5334-7E89-0700-886BF049C4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960" y="1545529"/>
            <a:ext cx="4319974" cy="2514215"/>
          </a:xfrm>
          <a:prstGeom prst="rect">
            <a:avLst/>
          </a:prstGeom>
        </p:spPr>
      </p:pic>
      <p:sp>
        <p:nvSpPr>
          <p:cNvPr id="11" name="Arrow: Left 10">
            <a:extLst>
              <a:ext uri="{FF2B5EF4-FFF2-40B4-BE49-F238E27FC236}">
                <a16:creationId xmlns:a16="http://schemas.microsoft.com/office/drawing/2014/main" id="{6E1C9BD0-3C74-7870-26A8-19ACA79F8182}"/>
              </a:ext>
            </a:extLst>
          </p:cNvPr>
          <p:cNvSpPr/>
          <p:nvPr/>
        </p:nvSpPr>
        <p:spPr>
          <a:xfrm>
            <a:off x="7340851" y="236236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13B22F37-A800-7781-2B73-9404AD70A8F3}"/>
              </a:ext>
            </a:extLst>
          </p:cNvPr>
          <p:cNvSpPr/>
          <p:nvPr/>
        </p:nvSpPr>
        <p:spPr>
          <a:xfrm>
            <a:off x="8473678" y="161572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91761A9-124F-5452-6CAF-4D57308174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4122" y="4487314"/>
            <a:ext cx="1181100" cy="371475"/>
          </a:xfrm>
          <a:prstGeom prst="rect">
            <a:avLst/>
          </a:prstGeom>
        </p:spPr>
      </p:pic>
      <p:pic>
        <p:nvPicPr>
          <p:cNvPr id="18" name="Picture 17">
            <a:extLst>
              <a:ext uri="{FF2B5EF4-FFF2-40B4-BE49-F238E27FC236}">
                <a16:creationId xmlns:a16="http://schemas.microsoft.com/office/drawing/2014/main" id="{D809828B-C907-23AF-A9EA-5F32980522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3014" y="657429"/>
            <a:ext cx="1369171" cy="319705"/>
          </a:xfrm>
          <a:prstGeom prst="rect">
            <a:avLst/>
          </a:prstGeom>
        </p:spPr>
      </p:pic>
      <p:sp>
        <p:nvSpPr>
          <p:cNvPr id="5" name="Arrow: Left 4">
            <a:extLst>
              <a:ext uri="{FF2B5EF4-FFF2-40B4-BE49-F238E27FC236}">
                <a16:creationId xmlns:a16="http://schemas.microsoft.com/office/drawing/2014/main" id="{9ECA1B84-EEC9-6A09-5016-9953024CDC4F}"/>
              </a:ext>
            </a:extLst>
          </p:cNvPr>
          <p:cNvSpPr/>
          <p:nvPr/>
        </p:nvSpPr>
        <p:spPr>
          <a:xfrm>
            <a:off x="7340851" y="264036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5270EEAA-8323-0212-532D-F5C98D1D8CD6}"/>
              </a:ext>
            </a:extLst>
          </p:cNvPr>
          <p:cNvSpPr/>
          <p:nvPr/>
        </p:nvSpPr>
        <p:spPr>
          <a:xfrm>
            <a:off x="9043524" y="15950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9" name="Flowchart: Connector 8">
            <a:extLst>
              <a:ext uri="{FF2B5EF4-FFF2-40B4-BE49-F238E27FC236}">
                <a16:creationId xmlns:a16="http://schemas.microsoft.com/office/drawing/2014/main" id="{831828EF-D9A8-D440-DA0A-16C25246C3E4}"/>
              </a:ext>
            </a:extLst>
          </p:cNvPr>
          <p:cNvSpPr/>
          <p:nvPr/>
        </p:nvSpPr>
        <p:spPr>
          <a:xfrm>
            <a:off x="7910961" y="23427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3" name="Flowchart: Connector 12">
            <a:extLst>
              <a:ext uri="{FF2B5EF4-FFF2-40B4-BE49-F238E27FC236}">
                <a16:creationId xmlns:a16="http://schemas.microsoft.com/office/drawing/2014/main" id="{6281D118-973F-E844-5DAD-D96872B10D53}"/>
              </a:ext>
            </a:extLst>
          </p:cNvPr>
          <p:cNvSpPr/>
          <p:nvPr/>
        </p:nvSpPr>
        <p:spPr>
          <a:xfrm>
            <a:off x="7910961" y="262070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99246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You’ll be prompted to complete setting up your Looker Studio account.  Fill in the form and agree to the service terms, and click ‘Continue’ – On the following screen (not shown), answer the 3 questions and click ‘Continue’ again</a:t>
            </a:r>
          </a:p>
        </p:txBody>
      </p:sp>
      <p:pic>
        <p:nvPicPr>
          <p:cNvPr id="8" name="Picture 7">
            <a:extLst>
              <a:ext uri="{FF2B5EF4-FFF2-40B4-BE49-F238E27FC236}">
                <a16:creationId xmlns:a16="http://schemas.microsoft.com/office/drawing/2014/main" id="{852449D1-30C9-4C8F-E22A-B32210EB1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4149" y="2173476"/>
            <a:ext cx="3938885" cy="2538002"/>
          </a:xfrm>
          <a:prstGeom prst="rect">
            <a:avLst/>
          </a:prstGeom>
        </p:spPr>
      </p:pic>
      <p:sp>
        <p:nvSpPr>
          <p:cNvPr id="9" name="Arrow: Left 8">
            <a:extLst>
              <a:ext uri="{FF2B5EF4-FFF2-40B4-BE49-F238E27FC236}">
                <a16:creationId xmlns:a16="http://schemas.microsoft.com/office/drawing/2014/main" id="{921E515C-47F0-FB39-8B33-D97A73DFF8CC}"/>
              </a:ext>
            </a:extLst>
          </p:cNvPr>
          <p:cNvSpPr/>
          <p:nvPr/>
        </p:nvSpPr>
        <p:spPr>
          <a:xfrm>
            <a:off x="7368183" y="40459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A07DC7F6-EC52-420E-0C53-D5E9062EAFF9}"/>
              </a:ext>
            </a:extLst>
          </p:cNvPr>
          <p:cNvSpPr/>
          <p:nvPr/>
        </p:nvSpPr>
        <p:spPr>
          <a:xfrm>
            <a:off x="8575941" y="30478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36243C4-578B-1617-1B5B-E75B8D648277}"/>
              </a:ext>
            </a:extLst>
          </p:cNvPr>
          <p:cNvSpPr/>
          <p:nvPr/>
        </p:nvSpPr>
        <p:spPr>
          <a:xfrm>
            <a:off x="9829800" y="4557508"/>
            <a:ext cx="447675" cy="11927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FBF43A-9032-7C4D-D3A8-43750BEB0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436766DA-3DC1-A4FC-B41B-AA0BE610AF95}"/>
              </a:ext>
            </a:extLst>
          </p:cNvPr>
          <p:cNvSpPr/>
          <p:nvPr/>
        </p:nvSpPr>
        <p:spPr>
          <a:xfrm>
            <a:off x="9173420" y="302379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3" name="Flowchart: Connector 12">
            <a:extLst>
              <a:ext uri="{FF2B5EF4-FFF2-40B4-BE49-F238E27FC236}">
                <a16:creationId xmlns:a16="http://schemas.microsoft.com/office/drawing/2014/main" id="{71ABE8E2-79AA-4FB9-6C89-4D21338B9091}"/>
              </a:ext>
            </a:extLst>
          </p:cNvPr>
          <p:cNvSpPr/>
          <p:nvPr/>
        </p:nvSpPr>
        <p:spPr>
          <a:xfrm>
            <a:off x="7942425" y="40331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4" name="Flowchart: Connector 13">
            <a:extLst>
              <a:ext uri="{FF2B5EF4-FFF2-40B4-BE49-F238E27FC236}">
                <a16:creationId xmlns:a16="http://schemas.microsoft.com/office/drawing/2014/main" id="{227C9EE4-7DAC-5061-F972-9121B25AF035}"/>
              </a:ext>
            </a:extLst>
          </p:cNvPr>
          <p:cNvSpPr/>
          <p:nvPr/>
        </p:nvSpPr>
        <p:spPr>
          <a:xfrm>
            <a:off x="9595831" y="454243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1557043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93941" y="1293155"/>
            <a:ext cx="4231860" cy="5152116"/>
          </a:xfrm>
          <a:prstGeom prst="rect">
            <a:avLst/>
          </a:prstGeom>
          <a:noFill/>
        </p:spPr>
        <p:txBody>
          <a:bodyPr wrap="square" rtlCol="0">
            <a:spAutoFit/>
          </a:bodyPr>
          <a:lstStyle/>
          <a:p>
            <a:pPr>
              <a:lnSpc>
                <a:spcPts val="4000"/>
              </a:lnSpc>
            </a:pPr>
            <a:r>
              <a:rPr lang="en-US" sz="2000" i="1" dirty="0"/>
              <a:t>Many popular IoT type sensors can be connected to GPIO:</a:t>
            </a:r>
          </a:p>
          <a:p>
            <a:pPr marL="342900" indent="-342900">
              <a:lnSpc>
                <a:spcPts val="4000"/>
              </a:lnSpc>
              <a:buFont typeface="Arial" panose="020B0604020202020204" pitchFamily="34" charset="0"/>
              <a:buChar char="•"/>
            </a:pPr>
            <a:r>
              <a:rPr lang="en-US" sz="2000" dirty="0"/>
              <a:t>Temp</a:t>
            </a:r>
          </a:p>
          <a:p>
            <a:pPr marL="342900" indent="-342900">
              <a:lnSpc>
                <a:spcPts val="4000"/>
              </a:lnSpc>
              <a:buFont typeface="Arial" panose="020B0604020202020204" pitchFamily="34" charset="0"/>
              <a:buChar char="•"/>
            </a:pPr>
            <a:r>
              <a:rPr lang="en-US" sz="2000" dirty="0"/>
              <a:t>Humidity</a:t>
            </a:r>
          </a:p>
          <a:p>
            <a:pPr marL="342900" indent="-342900">
              <a:lnSpc>
                <a:spcPts val="4000"/>
              </a:lnSpc>
              <a:buFont typeface="Arial" panose="020B0604020202020204" pitchFamily="34" charset="0"/>
              <a:buChar char="•"/>
            </a:pPr>
            <a:r>
              <a:rPr lang="en-US" sz="2000" dirty="0"/>
              <a:t>Light</a:t>
            </a:r>
          </a:p>
          <a:p>
            <a:pPr marL="342900" indent="-342900">
              <a:lnSpc>
                <a:spcPts val="4000"/>
              </a:lnSpc>
              <a:buFont typeface="Arial" panose="020B0604020202020204" pitchFamily="34" charset="0"/>
              <a:buChar char="•"/>
            </a:pPr>
            <a:r>
              <a:rPr lang="en-US" sz="2000" dirty="0"/>
              <a:t>Fire</a:t>
            </a:r>
          </a:p>
          <a:p>
            <a:pPr marL="342900" indent="-342900">
              <a:lnSpc>
                <a:spcPts val="4000"/>
              </a:lnSpc>
              <a:buFont typeface="Arial" panose="020B0604020202020204" pitchFamily="34" charset="0"/>
              <a:buChar char="•"/>
            </a:pPr>
            <a:r>
              <a:rPr lang="en-US" sz="2000" dirty="0"/>
              <a:t>Sound</a:t>
            </a:r>
          </a:p>
          <a:p>
            <a:pPr marL="342900" indent="-342900">
              <a:lnSpc>
                <a:spcPts val="4000"/>
              </a:lnSpc>
              <a:buFont typeface="Arial" panose="020B0604020202020204" pitchFamily="34" charset="0"/>
              <a:buChar char="•"/>
            </a:pPr>
            <a:r>
              <a:rPr lang="en-US" sz="2000" dirty="0"/>
              <a:t>Motion</a:t>
            </a:r>
          </a:p>
          <a:p>
            <a:pPr marL="342900" indent="-342900">
              <a:lnSpc>
                <a:spcPts val="4000"/>
              </a:lnSpc>
              <a:buFont typeface="Arial" panose="020B0604020202020204" pitchFamily="34" charset="0"/>
              <a:buChar char="•"/>
            </a:pPr>
            <a:r>
              <a:rPr lang="en-US" sz="2000" dirty="0"/>
              <a:t>IR</a:t>
            </a:r>
          </a:p>
          <a:p>
            <a:pPr marL="342900" indent="-342900">
              <a:lnSpc>
                <a:spcPts val="4000"/>
              </a:lnSpc>
              <a:buFont typeface="Arial" panose="020B0604020202020204" pitchFamily="34" charset="0"/>
              <a:buChar char="•"/>
            </a:pPr>
            <a:r>
              <a:rPr lang="en-US" sz="2000" dirty="0"/>
              <a:t>Joystick, etc.</a:t>
            </a:r>
          </a:p>
        </p:txBody>
      </p:sp>
      <p:pic>
        <p:nvPicPr>
          <p:cNvPr id="5" name="Picture 4">
            <a:extLst>
              <a:ext uri="{FF2B5EF4-FFF2-40B4-BE49-F238E27FC236}">
                <a16:creationId xmlns:a16="http://schemas.microsoft.com/office/drawing/2014/main" id="{26DE91DB-8413-D8B7-FCC2-9EEC7DDFA6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2399" y="1561612"/>
            <a:ext cx="4524522" cy="4524522"/>
          </a:xfrm>
          <a:prstGeom prst="rect">
            <a:avLst/>
          </a:prstGeom>
        </p:spPr>
      </p:pic>
      <p:pic>
        <p:nvPicPr>
          <p:cNvPr id="6" name="Picture 5">
            <a:extLst>
              <a:ext uri="{FF2B5EF4-FFF2-40B4-BE49-F238E27FC236}">
                <a16:creationId xmlns:a16="http://schemas.microsoft.com/office/drawing/2014/main" id="{F4B37374-5632-217D-1250-E102D92CF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Tree>
    <p:extLst>
      <p:ext uri="{BB962C8B-B14F-4D97-AF65-F5344CB8AC3E}">
        <p14:creationId xmlns:p14="http://schemas.microsoft.com/office/powerpoint/2010/main" val="3577112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2074350"/>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On the ‘Add data to report’ screen, select the </a:t>
            </a:r>
            <a:r>
              <a:rPr lang="en-US" sz="2000" dirty="0" err="1"/>
              <a:t>BigQuery</a:t>
            </a:r>
            <a:r>
              <a:rPr lang="en-US" sz="2000" dirty="0"/>
              <a:t> connector</a:t>
            </a:r>
          </a:p>
        </p:txBody>
      </p:sp>
      <p:pic>
        <p:nvPicPr>
          <p:cNvPr id="9" name="Picture 8">
            <a:extLst>
              <a:ext uri="{FF2B5EF4-FFF2-40B4-BE49-F238E27FC236}">
                <a16:creationId xmlns:a16="http://schemas.microsoft.com/office/drawing/2014/main" id="{1C902CAA-F9A7-630A-0FB2-C4055A950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2797" y="1958756"/>
            <a:ext cx="4236718" cy="2646748"/>
          </a:xfrm>
          <a:prstGeom prst="rect">
            <a:avLst/>
          </a:prstGeom>
        </p:spPr>
      </p:pic>
      <p:sp>
        <p:nvSpPr>
          <p:cNvPr id="11" name="Arrow: Left 10">
            <a:extLst>
              <a:ext uri="{FF2B5EF4-FFF2-40B4-BE49-F238E27FC236}">
                <a16:creationId xmlns:a16="http://schemas.microsoft.com/office/drawing/2014/main" id="{221171C6-5D5E-BD5B-1C64-4C94FD30D79A}"/>
              </a:ext>
            </a:extLst>
          </p:cNvPr>
          <p:cNvSpPr/>
          <p:nvPr/>
        </p:nvSpPr>
        <p:spPr>
          <a:xfrm>
            <a:off x="8215908" y="40459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684A59F-4A56-EF35-58F6-CADC284131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3014" y="657429"/>
            <a:ext cx="1369171" cy="319705"/>
          </a:xfrm>
          <a:prstGeom prst="rect">
            <a:avLst/>
          </a:prstGeom>
        </p:spPr>
      </p:pic>
    </p:spTree>
    <p:extLst>
      <p:ext uri="{BB962C8B-B14F-4D97-AF65-F5344CB8AC3E}">
        <p14:creationId xmlns:p14="http://schemas.microsoft.com/office/powerpoint/2010/main" val="3150101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2587311"/>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Click the ‘Authorize’ button to allow Looker Studio to connect to BQ and then select your account</a:t>
            </a:r>
          </a:p>
        </p:txBody>
      </p:sp>
      <p:pic>
        <p:nvPicPr>
          <p:cNvPr id="8" name="Picture 7">
            <a:extLst>
              <a:ext uri="{FF2B5EF4-FFF2-40B4-BE49-F238E27FC236}">
                <a16:creationId xmlns:a16="http://schemas.microsoft.com/office/drawing/2014/main" id="{48CD5999-C4A9-2E8C-2F96-35A1E6F0E2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8686" y="1474981"/>
            <a:ext cx="3130188" cy="2417113"/>
          </a:xfrm>
          <a:prstGeom prst="rect">
            <a:avLst/>
          </a:prstGeom>
        </p:spPr>
      </p:pic>
      <p:pic>
        <p:nvPicPr>
          <p:cNvPr id="10" name="Picture 9">
            <a:extLst>
              <a:ext uri="{FF2B5EF4-FFF2-40B4-BE49-F238E27FC236}">
                <a16:creationId xmlns:a16="http://schemas.microsoft.com/office/drawing/2014/main" id="{DB18A575-8AC9-9CE7-0644-3C3556C6FB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3440" y="4112008"/>
            <a:ext cx="2114248" cy="1662271"/>
          </a:xfrm>
          <a:prstGeom prst="rect">
            <a:avLst/>
          </a:prstGeom>
        </p:spPr>
      </p:pic>
      <p:sp>
        <p:nvSpPr>
          <p:cNvPr id="11" name="Arrow: Left 10">
            <a:extLst>
              <a:ext uri="{FF2B5EF4-FFF2-40B4-BE49-F238E27FC236}">
                <a16:creationId xmlns:a16="http://schemas.microsoft.com/office/drawing/2014/main" id="{0BF482F6-2BF6-1DC1-07B3-0782820598AF}"/>
              </a:ext>
            </a:extLst>
          </p:cNvPr>
          <p:cNvSpPr/>
          <p:nvPr/>
        </p:nvSpPr>
        <p:spPr>
          <a:xfrm>
            <a:off x="8385264" y="357360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82E55EB7-5D4D-C3CA-B29A-AF03CA3EC95C}"/>
              </a:ext>
            </a:extLst>
          </p:cNvPr>
          <p:cNvSpPr/>
          <p:nvPr/>
        </p:nvSpPr>
        <p:spPr>
          <a:xfrm>
            <a:off x="9206508" y="53306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B758D34-4218-59EC-9C46-38803285DE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C3530CB0-2486-431B-8AA0-029B0DA866A2}"/>
              </a:ext>
            </a:extLst>
          </p:cNvPr>
          <p:cNvSpPr/>
          <p:nvPr/>
        </p:nvSpPr>
        <p:spPr>
          <a:xfrm>
            <a:off x="8955374" y="35495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9" name="Flowchart: Connector 8">
            <a:extLst>
              <a:ext uri="{FF2B5EF4-FFF2-40B4-BE49-F238E27FC236}">
                <a16:creationId xmlns:a16="http://schemas.microsoft.com/office/drawing/2014/main" id="{1DD35D20-1E80-4716-C06A-8B08B79C7B7B}"/>
              </a:ext>
            </a:extLst>
          </p:cNvPr>
          <p:cNvSpPr/>
          <p:nvPr/>
        </p:nvSpPr>
        <p:spPr>
          <a:xfrm>
            <a:off x="9776618" y="53035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876935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155"/>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Select your ‘IOT-CLASS’ project,</a:t>
            </a:r>
          </a:p>
          <a:p>
            <a:pPr>
              <a:lnSpc>
                <a:spcPts val="4000"/>
              </a:lnSpc>
            </a:pPr>
            <a:r>
              <a:rPr lang="en-US" sz="2000" dirty="0" err="1"/>
              <a:t>RPITempSensor</a:t>
            </a:r>
            <a:r>
              <a:rPr lang="en-US" sz="2000" dirty="0"/>
              <a:t> Dataset, and TEMP table and then click the </a:t>
            </a:r>
          </a:p>
          <a:p>
            <a:pPr>
              <a:lnSpc>
                <a:spcPts val="4000"/>
              </a:lnSpc>
            </a:pPr>
            <a:r>
              <a:rPr lang="en-US" sz="2000" dirty="0"/>
              <a:t>button in the lower right (not shown in screen shot)</a:t>
            </a:r>
          </a:p>
          <a:p>
            <a:pPr>
              <a:lnSpc>
                <a:spcPts val="4000"/>
              </a:lnSpc>
            </a:pPr>
            <a:r>
              <a:rPr lang="en-US" sz="2000" dirty="0"/>
              <a:t>On the next screen, click the </a:t>
            </a:r>
          </a:p>
          <a:p>
            <a:pPr>
              <a:lnSpc>
                <a:spcPts val="4000"/>
              </a:lnSpc>
            </a:pPr>
            <a:r>
              <a:rPr lang="en-US" sz="2000" dirty="0"/>
              <a:t>button</a:t>
            </a:r>
          </a:p>
        </p:txBody>
      </p:sp>
      <p:pic>
        <p:nvPicPr>
          <p:cNvPr id="11" name="Picture 10">
            <a:extLst>
              <a:ext uri="{FF2B5EF4-FFF2-40B4-BE49-F238E27FC236}">
                <a16:creationId xmlns:a16="http://schemas.microsoft.com/office/drawing/2014/main" id="{6718B2ED-FE69-24C7-3163-0C00288FC2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9708" y="1573643"/>
            <a:ext cx="4450054" cy="2535936"/>
          </a:xfrm>
          <a:prstGeom prst="rect">
            <a:avLst/>
          </a:prstGeom>
        </p:spPr>
      </p:pic>
      <p:sp>
        <p:nvSpPr>
          <p:cNvPr id="9" name="Arrow: Left 8">
            <a:extLst>
              <a:ext uri="{FF2B5EF4-FFF2-40B4-BE49-F238E27FC236}">
                <a16:creationId xmlns:a16="http://schemas.microsoft.com/office/drawing/2014/main" id="{3EC78580-4048-A83F-32C2-AB89D3C18025}"/>
              </a:ext>
            </a:extLst>
          </p:cNvPr>
          <p:cNvSpPr/>
          <p:nvPr/>
        </p:nvSpPr>
        <p:spPr>
          <a:xfrm>
            <a:off x="8010760" y="35095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71FF855-ED97-1700-E6C3-81B8410970F1}"/>
              </a:ext>
            </a:extLst>
          </p:cNvPr>
          <p:cNvSpPr/>
          <p:nvPr/>
        </p:nvSpPr>
        <p:spPr>
          <a:xfrm>
            <a:off x="8650897" y="3291006"/>
            <a:ext cx="447675" cy="11927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A92EB97E-C4E5-48CE-E83D-BEAB7B1D1828}"/>
              </a:ext>
            </a:extLst>
          </p:cNvPr>
          <p:cNvSpPr/>
          <p:nvPr/>
        </p:nvSpPr>
        <p:spPr>
          <a:xfrm>
            <a:off x="10229850" y="3300540"/>
            <a:ext cx="447675" cy="119276"/>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E2B448F-5BB4-3072-BF88-4F585A213E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8432" y="3411998"/>
            <a:ext cx="1162050" cy="428625"/>
          </a:xfrm>
          <a:prstGeom prst="rect">
            <a:avLst/>
          </a:prstGeom>
        </p:spPr>
      </p:pic>
      <p:pic>
        <p:nvPicPr>
          <p:cNvPr id="17" name="Picture 16">
            <a:extLst>
              <a:ext uri="{FF2B5EF4-FFF2-40B4-BE49-F238E27FC236}">
                <a16:creationId xmlns:a16="http://schemas.microsoft.com/office/drawing/2014/main" id="{A319A014-A30B-8996-5CE9-5AA84408DA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2011" y="4458257"/>
            <a:ext cx="2955728" cy="1602373"/>
          </a:xfrm>
          <a:prstGeom prst="rect">
            <a:avLst/>
          </a:prstGeom>
        </p:spPr>
      </p:pic>
      <p:sp>
        <p:nvSpPr>
          <p:cNvPr id="18" name="Arrow: Left 17">
            <a:extLst>
              <a:ext uri="{FF2B5EF4-FFF2-40B4-BE49-F238E27FC236}">
                <a16:creationId xmlns:a16="http://schemas.microsoft.com/office/drawing/2014/main" id="{7DEB1387-D8FA-B97D-4B2A-80BF51DCFAC0}"/>
              </a:ext>
            </a:extLst>
          </p:cNvPr>
          <p:cNvSpPr/>
          <p:nvPr/>
        </p:nvSpPr>
        <p:spPr>
          <a:xfrm>
            <a:off x="10326339" y="583647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7F2E991-6F97-D633-40A0-C3B4106429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4694" y="5001693"/>
            <a:ext cx="1171575" cy="381000"/>
          </a:xfrm>
          <a:prstGeom prst="rect">
            <a:avLst/>
          </a:prstGeom>
        </p:spPr>
      </p:pic>
      <p:pic>
        <p:nvPicPr>
          <p:cNvPr id="21" name="Picture 20">
            <a:extLst>
              <a:ext uri="{FF2B5EF4-FFF2-40B4-BE49-F238E27FC236}">
                <a16:creationId xmlns:a16="http://schemas.microsoft.com/office/drawing/2014/main" id="{C54294B3-ED39-4837-1384-2323719121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FA2F8BAF-759A-5288-6B0E-41CB0484C621}"/>
              </a:ext>
            </a:extLst>
          </p:cNvPr>
          <p:cNvSpPr/>
          <p:nvPr/>
        </p:nvSpPr>
        <p:spPr>
          <a:xfrm>
            <a:off x="8559457" y="34799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8" name="Flowchart: Connector 7">
            <a:extLst>
              <a:ext uri="{FF2B5EF4-FFF2-40B4-BE49-F238E27FC236}">
                <a16:creationId xmlns:a16="http://schemas.microsoft.com/office/drawing/2014/main" id="{B72B610A-CCA4-E946-B360-070E5ACF7E38}"/>
              </a:ext>
            </a:extLst>
          </p:cNvPr>
          <p:cNvSpPr/>
          <p:nvPr/>
        </p:nvSpPr>
        <p:spPr>
          <a:xfrm>
            <a:off x="8427708" y="325881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0" name="Flowchart: Connector 9">
            <a:extLst>
              <a:ext uri="{FF2B5EF4-FFF2-40B4-BE49-F238E27FC236}">
                <a16:creationId xmlns:a16="http://schemas.microsoft.com/office/drawing/2014/main" id="{86776569-22EA-ACD1-2876-07C628B4C9BC}"/>
              </a:ext>
            </a:extLst>
          </p:cNvPr>
          <p:cNvSpPr/>
          <p:nvPr/>
        </p:nvSpPr>
        <p:spPr>
          <a:xfrm>
            <a:off x="9972187" y="32751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4" name="Flowchart: Connector 13">
            <a:extLst>
              <a:ext uri="{FF2B5EF4-FFF2-40B4-BE49-F238E27FC236}">
                <a16:creationId xmlns:a16="http://schemas.microsoft.com/office/drawing/2014/main" id="{395ABE65-1231-987C-4AEA-7A112BE1753B}"/>
              </a:ext>
            </a:extLst>
          </p:cNvPr>
          <p:cNvSpPr/>
          <p:nvPr/>
        </p:nvSpPr>
        <p:spPr>
          <a:xfrm>
            <a:off x="10862958" y="581242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184444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2074350"/>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Click the ‘Add a chart’ button and then select the first time series chart type</a:t>
            </a:r>
          </a:p>
        </p:txBody>
      </p:sp>
      <p:pic>
        <p:nvPicPr>
          <p:cNvPr id="8" name="Picture 7">
            <a:extLst>
              <a:ext uri="{FF2B5EF4-FFF2-40B4-BE49-F238E27FC236}">
                <a16:creationId xmlns:a16="http://schemas.microsoft.com/office/drawing/2014/main" id="{80236A78-5A3B-0E58-EADF-57AB1748EF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3049" y="1620393"/>
            <a:ext cx="3542993" cy="2791449"/>
          </a:xfrm>
          <a:prstGeom prst="rect">
            <a:avLst/>
          </a:prstGeom>
        </p:spPr>
      </p:pic>
      <p:sp>
        <p:nvSpPr>
          <p:cNvPr id="9" name="Arrow: Left 8">
            <a:extLst>
              <a:ext uri="{FF2B5EF4-FFF2-40B4-BE49-F238E27FC236}">
                <a16:creationId xmlns:a16="http://schemas.microsoft.com/office/drawing/2014/main" id="{6B563CF3-ED32-6E29-55BA-77C69AE768CD}"/>
              </a:ext>
            </a:extLst>
          </p:cNvPr>
          <p:cNvSpPr/>
          <p:nvPr/>
        </p:nvSpPr>
        <p:spPr>
          <a:xfrm>
            <a:off x="9816204" y="204500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EA744ED5-376F-4051-6AE7-C5C902181786}"/>
              </a:ext>
            </a:extLst>
          </p:cNvPr>
          <p:cNvSpPr/>
          <p:nvPr/>
        </p:nvSpPr>
        <p:spPr>
          <a:xfrm>
            <a:off x="9496660" y="31937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C4796B2-502C-FCAF-4FFA-3D7DD04561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4B3774C2-FEFC-02E5-A076-540F325F316C}"/>
              </a:ext>
            </a:extLst>
          </p:cNvPr>
          <p:cNvSpPr/>
          <p:nvPr/>
        </p:nvSpPr>
        <p:spPr>
          <a:xfrm>
            <a:off x="10051121" y="31697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12" name="Flowchart: Connector 11">
            <a:extLst>
              <a:ext uri="{FF2B5EF4-FFF2-40B4-BE49-F238E27FC236}">
                <a16:creationId xmlns:a16="http://schemas.microsoft.com/office/drawing/2014/main" id="{BECDECE7-C4DF-4B36-F6F5-F8E5E1CBC8E2}"/>
              </a:ext>
            </a:extLst>
          </p:cNvPr>
          <p:cNvSpPr/>
          <p:nvPr/>
        </p:nvSpPr>
        <p:spPr>
          <a:xfrm>
            <a:off x="10384602" y="20068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p>
        </p:txBody>
      </p:sp>
    </p:spTree>
    <p:extLst>
      <p:ext uri="{BB962C8B-B14F-4D97-AF65-F5344CB8AC3E}">
        <p14:creationId xmlns:p14="http://schemas.microsoft.com/office/powerpoint/2010/main" val="342446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100272"/>
          </a:xfrm>
          <a:prstGeom prst="rect">
            <a:avLst/>
          </a:prstGeom>
          <a:noFill/>
        </p:spPr>
        <p:txBody>
          <a:bodyPr wrap="square" rtlCol="0">
            <a:spAutoFit/>
          </a:bodyPr>
          <a:lstStyle/>
          <a:p>
            <a:pPr>
              <a:lnSpc>
                <a:spcPts val="4000"/>
              </a:lnSpc>
            </a:pPr>
            <a:r>
              <a:rPr lang="en-US" sz="2000" b="1" u="sng" dirty="0"/>
              <a:t>STEP 10:  REPORTING</a:t>
            </a:r>
          </a:p>
          <a:p>
            <a:pPr>
              <a:lnSpc>
                <a:spcPts val="4000"/>
              </a:lnSpc>
            </a:pPr>
            <a:endParaRPr lang="en-US" sz="2000" dirty="0"/>
          </a:p>
          <a:p>
            <a:pPr>
              <a:lnSpc>
                <a:spcPts val="4000"/>
              </a:lnSpc>
            </a:pPr>
            <a:r>
              <a:rPr lang="en-US" sz="2000" dirty="0"/>
              <a:t>Note that the default chart settings just map the record count metric over time.</a:t>
            </a:r>
          </a:p>
          <a:p>
            <a:pPr>
              <a:lnSpc>
                <a:spcPts val="4000"/>
              </a:lnSpc>
            </a:pPr>
            <a:endParaRPr lang="en-US" sz="2000" dirty="0"/>
          </a:p>
          <a:p>
            <a:pPr>
              <a:lnSpc>
                <a:spcPts val="4000"/>
              </a:lnSpc>
            </a:pPr>
            <a:endParaRPr lang="en-US" sz="2000" dirty="0"/>
          </a:p>
        </p:txBody>
      </p:sp>
      <p:pic>
        <p:nvPicPr>
          <p:cNvPr id="10" name="Picture 9">
            <a:extLst>
              <a:ext uri="{FF2B5EF4-FFF2-40B4-BE49-F238E27FC236}">
                <a16:creationId xmlns:a16="http://schemas.microsoft.com/office/drawing/2014/main" id="{ECA92185-292E-D272-2985-377F5C86C6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856" y="1437102"/>
            <a:ext cx="3885656" cy="2360110"/>
          </a:xfrm>
          <a:prstGeom prst="rect">
            <a:avLst/>
          </a:prstGeom>
        </p:spPr>
      </p:pic>
      <p:sp>
        <p:nvSpPr>
          <p:cNvPr id="11" name="Arrow: Left 10">
            <a:extLst>
              <a:ext uri="{FF2B5EF4-FFF2-40B4-BE49-F238E27FC236}">
                <a16:creationId xmlns:a16="http://schemas.microsoft.com/office/drawing/2014/main" id="{4ED4EB32-77F1-E7EC-F209-282E496A0EC7}"/>
              </a:ext>
            </a:extLst>
          </p:cNvPr>
          <p:cNvSpPr/>
          <p:nvPr/>
        </p:nvSpPr>
        <p:spPr>
          <a:xfrm>
            <a:off x="9325210" y="35543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EEDCDF7-97E3-3DF8-5A3C-E49DF872C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3014" y="657429"/>
            <a:ext cx="1369171" cy="319705"/>
          </a:xfrm>
          <a:prstGeom prst="rect">
            <a:avLst/>
          </a:prstGeom>
        </p:spPr>
      </p:pic>
    </p:spTree>
    <p:extLst>
      <p:ext uri="{BB962C8B-B14F-4D97-AF65-F5344CB8AC3E}">
        <p14:creationId xmlns:p14="http://schemas.microsoft.com/office/powerpoint/2010/main" val="3343593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26194"/>
          </a:xfrm>
          <a:prstGeom prst="rect">
            <a:avLst/>
          </a:prstGeom>
          <a:noFill/>
        </p:spPr>
        <p:txBody>
          <a:bodyPr wrap="square" rtlCol="0">
            <a:spAutoFit/>
          </a:bodyPr>
          <a:lstStyle/>
          <a:p>
            <a:pPr>
              <a:lnSpc>
                <a:spcPts val="4000"/>
              </a:lnSpc>
            </a:pPr>
            <a:r>
              <a:rPr lang="en-US" sz="2000" b="1" u="sng" dirty="0"/>
              <a:t>STEP 10:  REPORTING</a:t>
            </a:r>
          </a:p>
          <a:p>
            <a:pPr>
              <a:lnSpc>
                <a:spcPts val="4000"/>
              </a:lnSpc>
            </a:pPr>
            <a:r>
              <a:rPr lang="en-US" sz="2000" dirty="0"/>
              <a:t>Drag the ‘temp’ field from the ‘Data’ column into the ‘Metric’ section of the Chart column.  Click on the metric type field and change the value from ‘Sum’ to ‘Max’.  Click the ‘X’ next to the ‘Record Count’ field under Metric to remove it (not shown in screen shot)</a:t>
            </a:r>
          </a:p>
        </p:txBody>
      </p:sp>
      <p:pic>
        <p:nvPicPr>
          <p:cNvPr id="8" name="Picture 7">
            <a:extLst>
              <a:ext uri="{FF2B5EF4-FFF2-40B4-BE49-F238E27FC236}">
                <a16:creationId xmlns:a16="http://schemas.microsoft.com/office/drawing/2014/main" id="{6DEFD597-5313-1920-F3B4-7B45D07CE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7426" y="1417137"/>
            <a:ext cx="4112331" cy="4653624"/>
          </a:xfrm>
          <a:prstGeom prst="rect">
            <a:avLst/>
          </a:prstGeom>
        </p:spPr>
      </p:pic>
      <p:cxnSp>
        <p:nvCxnSpPr>
          <p:cNvPr id="11" name="Straight Arrow Connector 10">
            <a:extLst>
              <a:ext uri="{FF2B5EF4-FFF2-40B4-BE49-F238E27FC236}">
                <a16:creationId xmlns:a16="http://schemas.microsoft.com/office/drawing/2014/main" id="{13EC380F-9F43-48F0-FA39-258EFB2C575E}"/>
              </a:ext>
            </a:extLst>
          </p:cNvPr>
          <p:cNvCxnSpPr>
            <a:cxnSpLocks/>
          </p:cNvCxnSpPr>
          <p:nvPr/>
        </p:nvCxnSpPr>
        <p:spPr>
          <a:xfrm flipH="1">
            <a:off x="7315200" y="2581996"/>
            <a:ext cx="1396008" cy="2473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rrow: Up 11">
            <a:extLst>
              <a:ext uri="{FF2B5EF4-FFF2-40B4-BE49-F238E27FC236}">
                <a16:creationId xmlns:a16="http://schemas.microsoft.com/office/drawing/2014/main" id="{6E013009-4E18-66B8-9536-DD085543AA9C}"/>
              </a:ext>
            </a:extLst>
          </p:cNvPr>
          <p:cNvSpPr/>
          <p:nvPr/>
        </p:nvSpPr>
        <p:spPr>
          <a:xfrm>
            <a:off x="6916142" y="5121483"/>
            <a:ext cx="85569" cy="286776"/>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D4DF85-E560-3429-CA14-F695EE695F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3014" y="657429"/>
            <a:ext cx="1369171" cy="319705"/>
          </a:xfrm>
          <a:prstGeom prst="rect">
            <a:avLst/>
          </a:prstGeom>
        </p:spPr>
      </p:pic>
      <p:sp>
        <p:nvSpPr>
          <p:cNvPr id="5" name="Flowchart: Connector 4">
            <a:extLst>
              <a:ext uri="{FF2B5EF4-FFF2-40B4-BE49-F238E27FC236}">
                <a16:creationId xmlns:a16="http://schemas.microsoft.com/office/drawing/2014/main" id="{F8252C72-3627-A8B5-8410-C37AF6C52E72}"/>
              </a:ext>
            </a:extLst>
          </p:cNvPr>
          <p:cNvSpPr/>
          <p:nvPr/>
        </p:nvSpPr>
        <p:spPr>
          <a:xfrm>
            <a:off x="8519148" y="245103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0" name="Flowchart: Connector 9">
            <a:extLst>
              <a:ext uri="{FF2B5EF4-FFF2-40B4-BE49-F238E27FC236}">
                <a16:creationId xmlns:a16="http://schemas.microsoft.com/office/drawing/2014/main" id="{B14F1D76-70B6-8A8C-AECE-1685473DAAE1}"/>
              </a:ext>
            </a:extLst>
          </p:cNvPr>
          <p:cNvSpPr/>
          <p:nvPr/>
        </p:nvSpPr>
        <p:spPr>
          <a:xfrm>
            <a:off x="6861133" y="54608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971205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Google Cloud Platform (GCP)</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3613233"/>
          </a:xfrm>
          <a:prstGeom prst="rect">
            <a:avLst/>
          </a:prstGeom>
          <a:noFill/>
        </p:spPr>
        <p:txBody>
          <a:bodyPr wrap="square" rtlCol="0">
            <a:spAutoFit/>
          </a:bodyPr>
          <a:lstStyle/>
          <a:p>
            <a:pPr>
              <a:lnSpc>
                <a:spcPts val="4000"/>
              </a:lnSpc>
            </a:pPr>
            <a:r>
              <a:rPr lang="en-US" sz="2000" b="1" u="sng" dirty="0"/>
              <a:t>STEP 10:  REPORTING</a:t>
            </a:r>
          </a:p>
          <a:p>
            <a:pPr>
              <a:lnSpc>
                <a:spcPts val="4000"/>
              </a:lnSpc>
            </a:pPr>
            <a:r>
              <a:rPr lang="en-US" sz="2000" dirty="0"/>
              <a:t>Depending </a:t>
            </a:r>
            <a:r>
              <a:rPr lang="en-US" sz="2000"/>
              <a:t>on available time</a:t>
            </a:r>
            <a:r>
              <a:rPr lang="en-US" sz="2000" dirty="0"/>
              <a:t>, play around with the various settings and see what you can come up with for a report.</a:t>
            </a:r>
          </a:p>
          <a:p>
            <a:pPr>
              <a:lnSpc>
                <a:spcPts val="4000"/>
              </a:lnSpc>
            </a:pPr>
            <a:endParaRPr lang="en-US" sz="2000" dirty="0"/>
          </a:p>
          <a:p>
            <a:pPr>
              <a:lnSpc>
                <a:spcPts val="4000"/>
              </a:lnSpc>
            </a:pPr>
            <a:r>
              <a:rPr lang="en-US" sz="2000" dirty="0"/>
              <a:t>Note the options for sharing it also!</a:t>
            </a:r>
          </a:p>
        </p:txBody>
      </p:sp>
      <p:pic>
        <p:nvPicPr>
          <p:cNvPr id="8" name="Picture 7">
            <a:extLst>
              <a:ext uri="{FF2B5EF4-FFF2-40B4-BE49-F238E27FC236}">
                <a16:creationId xmlns:a16="http://schemas.microsoft.com/office/drawing/2014/main" id="{41A50DDB-A887-06C9-7B25-B1C72263D3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014" y="657429"/>
            <a:ext cx="1369171" cy="319705"/>
          </a:xfrm>
          <a:prstGeom prst="rect">
            <a:avLst/>
          </a:prstGeom>
        </p:spPr>
      </p:pic>
      <p:pic>
        <p:nvPicPr>
          <p:cNvPr id="10" name="Picture 9">
            <a:extLst>
              <a:ext uri="{FF2B5EF4-FFF2-40B4-BE49-F238E27FC236}">
                <a16:creationId xmlns:a16="http://schemas.microsoft.com/office/drawing/2014/main" id="{80C821C3-6427-1FE4-D05E-D455DA6EE1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2797" y="2263105"/>
            <a:ext cx="4430025" cy="2177639"/>
          </a:xfrm>
          <a:prstGeom prst="rect">
            <a:avLst/>
          </a:prstGeom>
        </p:spPr>
      </p:pic>
    </p:spTree>
    <p:extLst>
      <p:ext uri="{BB962C8B-B14F-4D97-AF65-F5344CB8AC3E}">
        <p14:creationId xmlns:p14="http://schemas.microsoft.com/office/powerpoint/2010/main" val="1036159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225631" y="1432497"/>
            <a:ext cx="3507982" cy="484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dirty="0">
                <a:solidFill>
                  <a:srgbClr val="00B050"/>
                </a:solidFill>
              </a:rPr>
              <a:t>WHAT’S NEXT?</a:t>
            </a:r>
          </a:p>
          <a:p>
            <a:pPr marL="0" marR="0" lvl="0" indent="0" algn="ctr" rtl="0">
              <a:spcBef>
                <a:spcPts val="0"/>
              </a:spcBef>
              <a:spcAft>
                <a:spcPts val="0"/>
              </a:spcAft>
              <a:buNone/>
            </a:pPr>
            <a:endParaRPr lang="en-US" sz="1000" b="1" dirty="0">
              <a:solidFill>
                <a:srgbClr val="00B050"/>
              </a:solidFill>
            </a:endParaRPr>
          </a:p>
          <a:p>
            <a:pPr marL="342900" indent="-342900">
              <a:lnSpc>
                <a:spcPts val="4000"/>
              </a:lnSpc>
              <a:buFont typeface="Arial" panose="020B0604020202020204" pitchFamily="34" charset="0"/>
              <a:buChar char="•"/>
            </a:pPr>
            <a:r>
              <a:rPr lang="en-US" sz="2000" dirty="0"/>
              <a:t>Take your kit home!</a:t>
            </a:r>
          </a:p>
          <a:p>
            <a:pPr marL="342900" indent="-342900">
              <a:lnSpc>
                <a:spcPts val="4000"/>
              </a:lnSpc>
              <a:buFont typeface="Arial" panose="020B0604020202020204" pitchFamily="34" charset="0"/>
              <a:buChar char="•"/>
            </a:pPr>
            <a:r>
              <a:rPr lang="en-US" sz="2000" dirty="0"/>
              <a:t>Try other sensors</a:t>
            </a:r>
          </a:p>
          <a:p>
            <a:pPr marL="342900" indent="-342900">
              <a:lnSpc>
                <a:spcPts val="4000"/>
              </a:lnSpc>
              <a:buFont typeface="Arial" panose="020B0604020202020204" pitchFamily="34" charset="0"/>
              <a:buChar char="•"/>
            </a:pPr>
            <a:r>
              <a:rPr lang="en-US" sz="2000" dirty="0"/>
              <a:t>Check out AWS &amp; Azure</a:t>
            </a:r>
          </a:p>
          <a:p>
            <a:pPr marL="342900" indent="-342900">
              <a:lnSpc>
                <a:spcPts val="4000"/>
              </a:lnSpc>
              <a:buFont typeface="Arial" panose="020B0604020202020204" pitchFamily="34" charset="0"/>
              <a:buChar char="•"/>
            </a:pPr>
            <a:r>
              <a:rPr lang="en-US" sz="2000" dirty="0"/>
              <a:t>Check out sample projects on the internet:</a:t>
            </a:r>
          </a:p>
          <a:p>
            <a:pPr marL="342900" lvl="3" indent="-342900" algn="ctr">
              <a:lnSpc>
                <a:spcPts val="4000"/>
              </a:lnSpc>
              <a:buFont typeface="Arial" panose="020B0604020202020204" pitchFamily="34" charset="0"/>
              <a:buChar char="•"/>
            </a:pPr>
            <a:r>
              <a:rPr lang="en-US" sz="1600" dirty="0">
                <a:hlinkClick r:id="rId4"/>
              </a:rPr>
              <a:t>Tom’s Hardware</a:t>
            </a:r>
            <a:endParaRPr lang="en-US" sz="1600" dirty="0"/>
          </a:p>
          <a:p>
            <a:pPr marL="342900" lvl="3" indent="-342900" algn="ctr">
              <a:lnSpc>
                <a:spcPts val="4000"/>
              </a:lnSpc>
              <a:buFont typeface="Arial" panose="020B0604020202020204" pitchFamily="34" charset="0"/>
              <a:buChar char="•"/>
            </a:pPr>
            <a:r>
              <a:rPr lang="en-US" sz="1600" dirty="0">
                <a:hlinkClick r:id="rId5"/>
              </a:rPr>
              <a:t>PC Magazine</a:t>
            </a:r>
            <a:endParaRPr lang="en-US" sz="1600" dirty="0"/>
          </a:p>
          <a:p>
            <a:pPr marL="342900" lvl="3" indent="-342900" algn="ctr">
              <a:lnSpc>
                <a:spcPts val="4000"/>
              </a:lnSpc>
              <a:buFont typeface="Arial" panose="020B0604020202020204" pitchFamily="34" charset="0"/>
              <a:buChar char="•"/>
            </a:pPr>
            <a:r>
              <a:rPr lang="en-US" sz="1600" dirty="0">
                <a:hlinkClick r:id="rId6"/>
              </a:rPr>
              <a:t>Raspberry Pi Forums </a:t>
            </a:r>
            <a:endParaRPr lang="en-US" sz="1600" dirty="0"/>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3100272"/>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rgbClr val="FFC000"/>
                </a:solidFill>
              </a:rPr>
              <a:t>KEEP LEARNING</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COLLABORATE</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STAY IN TOUCH!</a:t>
            </a:r>
          </a:p>
        </p:txBody>
      </p:sp>
    </p:spTree>
    <p:extLst>
      <p:ext uri="{BB962C8B-B14F-4D97-AF65-F5344CB8AC3E}">
        <p14:creationId xmlns:p14="http://schemas.microsoft.com/office/powerpoint/2010/main" val="640275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4EB37E32-9C4B-1AB7-1337-221D5B27F99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F6A4855-8686-A119-2FFA-EC14484A3566}"/>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C6C1EF74-83F5-3584-04B0-4B1469AA2EB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A0961BAD-397D-881D-CE4A-23A7ED4F959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4395E296-1EF6-C582-6631-D7E89C0AF46B}"/>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E882D8BC-124D-156F-201E-C5AC33BC246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5259F8F-D814-E43D-AA6C-1815667B5C94}"/>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9D74686-F62C-4D6C-3F95-390D22CC71B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19C8CEFF-3762-235F-7FB5-5EE0520F47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50D89AA-3F60-ADCC-D720-8794C78BBE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C1D4933-4B12-D51C-791D-A329F1C8E768}"/>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521FF7C4-AEA2-F21C-FFFA-51B6988D03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3A8072-42FD-6AEE-A738-B2F37B6373B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7900FB48-B378-7720-DFAC-3A5A7C4AF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8EA4FEF-82C5-5DEE-3812-FC27E6FF0BFC}"/>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7243C7-5C94-D7EC-7CDF-2AA92BAF6C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D1BDA69D-1ABA-B94F-2595-5E153FFBAEE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F23EFA8E-D3EF-1C1D-754F-EFE79F8FEC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2BBC6BD2-0BF9-4840-ABEB-0EE1F6729430}"/>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435C09CD-7CBD-80E1-1E52-DABF93EEB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1A23948-2BF1-6FD9-9F0B-AA1DAFCF96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862BD4D7-B356-B142-6958-D7D0588748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767B003-9A2F-D6B9-C5CF-A007FC68FD8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729DC4C-BC6F-3F89-0781-6BF6F5B100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D3E38D5-375D-D2DD-4DE0-331551D727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FD7A8806-C396-7E1B-90BA-4BB02A39529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51F50B7-AD8E-BDAF-1D16-81D3AA18E30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C5D401F-7588-CFDC-86AB-04F2D02FEF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99DB0F-0D91-C143-DDE9-656A51AEF0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947964C-56F7-285F-723A-57CC85A24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1ECC7AF-DD50-3388-D0B0-11E0AC221C4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F19297-BBAD-E84A-C295-0A92CCCA98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88ABA85-E608-3791-9A47-5EF7981759A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891F2FE-03B2-1DB4-C031-FAEEEC5C97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B3971169-672E-A5E5-DAA6-0BE5D220AB7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416D5B87-FDBA-7158-45A9-EC8D6E026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F540DB5-1438-7364-83D2-10B9D31CFB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E27B4D46-8C88-B6E0-CA50-160EC10F88F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53D9AA5-250C-48DC-9CC2-FD5F1132FAF7}"/>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8F4D4AA-647A-61CF-0AA9-72AACAA1BB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9ED2CFF-9281-885E-A777-535E09AFEF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33CEF633-749F-9663-BE2E-9BACFFC8C5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579B90C-0652-C503-40AF-6B2333BDC6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13C1E0A2-ADDA-B6F4-85BD-84035E831C9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6479466-8877-ED12-7454-A709492C20E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B38DE08B-41E9-D3D1-43E6-FAE695308A7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B010C69F-BCAF-ACAF-5537-4143EF64724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377D983F-8F87-7E7E-BBB3-410D800403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283476-247A-6547-BD8E-17C3202E2F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BEB2E77-4067-0C65-5929-DF797423C8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919C9BB-E409-8617-1131-18E6BF3B4EE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AE8C66C-506E-C689-4318-71A14FF8B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2F04963D-C933-B162-7995-F05E950EE99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1E9C80D-DCDA-FADB-C862-C9B57CBC88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AB4D51A-34E2-6579-C0C0-09C696180256}"/>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8FD56F94-252B-585D-7B79-3F70696D39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E3B4EB8-1D45-E80F-9F77-0C07FF83BF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90A0573-FA17-096F-1EBC-3934D83FA86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F9119A32-FAFD-1B00-FC52-6A115B477B3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14AF691F-4AD8-5BAC-852C-5E5CC00F12E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A56E4B1-CB3B-2167-F3B2-EACF6614104C}"/>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CA1A0E4-7693-47F8-F263-5CE68A291177}"/>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D5B28DD-9560-7E3E-DE94-1FCDE8373BF7}"/>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98C50F6-7383-31D1-051F-9C7C46E27F89}"/>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D214D107-6E83-A1D3-1ACB-F775A3B059A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A4E0607-25BE-577F-A6CF-135C4D773E3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8DBF6063-90DB-25B4-BC8F-DE884BD6A20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7BB055F-0065-440E-00BB-09CF5526A1C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E7C8C84D-0C1A-2A24-81E7-2C50660065FE}"/>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FB73D794-DFE7-60F5-BD86-80D0FE9E054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66BE548-28E3-0C0F-6652-C366D968FFA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843E2F85-FAB5-5A60-9787-34C30CBC970D}"/>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D942E9DC-0CC8-5C3D-1B0D-E50211AD87E9}"/>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F2100FC-068D-5704-6B71-CF56BDD0BA8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CDFFD8C3-AE89-E8CF-30F3-ABB3C6FB6589}"/>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2A9256B-F84C-105E-52DD-AD9C381D5C61}"/>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E7DDDDD-BF56-1328-906E-4D2D0E36872A}"/>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ACAA1F90-D745-2DB3-40A0-09D53EA8A69B}"/>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99D512E-FDCB-5463-DC90-D87837D3C4A0}"/>
              </a:ext>
            </a:extLst>
          </p:cNvPr>
          <p:cNvSpPr/>
          <p:nvPr/>
        </p:nvSpPr>
        <p:spPr>
          <a:xfrm>
            <a:off x="1922093" y="916832"/>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8D20E38-D44B-E968-19F0-45F4B260B7E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85F2E9D7-A458-A20A-A8BF-DFD6E97C495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EFF5A18E-3713-C7BE-5AF9-66084800053C}"/>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A10439E-5796-B585-C6BF-F9B26D8EAF8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08BFFD2-45CF-102A-A182-7A13402608D5}"/>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969E3FA-69E3-CA78-EEF5-EFE8B94584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412E4C2-1145-B205-C2CB-B127778A26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D691C5EA-4AE0-60F8-EBC3-EC112D0D0CC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EE18197-1CE5-CECC-95C9-B8EE9982DE27}"/>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C542159-037C-4357-558B-F6B63C8A2D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475BFBB-E412-CE1B-B2F8-D4A9E8E594E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EC0F811A-2E86-D2FD-A555-9740CDC6423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55AF6152-234E-F119-868F-F30947D2982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04B80AE-F9FD-53ED-9096-9D8F461BDD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DCF40B6-5184-7DB1-9C6C-6AA1F24F8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31A2C7D9-E894-4742-8B24-01CC5186711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AC4060C-AE8A-9EC9-9CE6-A2563034A1C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764717-8F88-39D1-4EE1-60DD2E7261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CCF659B5-8D03-3F73-62B9-D566CF17BA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D1C9CD3-441F-4405-99A1-303258469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C84E251-D9BC-B9E2-CC3F-99E29FE0EDC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DB0A454-FDAF-1B6A-076A-5633C3D388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9938BF3-C3BF-D90C-3F22-25D5B539A4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2DB0F0-7E1B-F0B8-66DA-A1E97D8808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62D3C32C-13E9-09FF-E870-4A115BC44F55}"/>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01782-297C-8C08-2B97-1D4798CDB1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570F0D80-E433-10E1-28FF-5473A1B20FC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8E6E17B-130E-6036-2400-484EA9AD51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9D4C823-6A8E-A2D7-DC1D-B752B0AC33E7}"/>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9D1867D-5BE1-42CC-49CA-D092CE78A4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F85A8437-F349-2BD6-2A56-49A54CEB0A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50A7421-CEC7-0EC8-4BC1-2EDE4BFE43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95113BA-1479-76F2-B5CE-41FB2D555CE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DA21E102-5333-C29F-FE93-E74B6D034C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724841F6-5AFB-2B7A-9C24-5E5AA4D192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ACB6C0FD-71DC-EA09-0C0B-7439972279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01AEBFC1-E96F-1D0E-082D-3A73816EDE6E}"/>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7EB8643-F3C0-4845-2551-DD43445A13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BD3E3E1-1F65-5FD0-A717-7EA380A2CF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BCE2BFAD-F0A4-BDDA-F2D7-E768329EF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88AC73C-AED8-4929-FEA7-EF98697B5B6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1EF48E1-21A5-EC00-9FA2-D0ED658ABA9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28A44828-4E9E-7D51-C46E-2F02B7058F6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7B15271-84BE-560A-9C89-FD6CBED4401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A6D0DAFF-F20D-563C-EBDF-BBC2FDCA3A42}"/>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D939066-78ED-A551-4753-000760F62E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E39E146E-4294-D1F8-0725-E192491D0A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98BCBE9-B553-3BD0-AA8F-AD1AE3DFEB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700D658A-90E8-448C-CFC8-C514BFF1B62E}"/>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BBFA015C-AADF-061C-74AF-C7DE32A81D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1755776C-32AA-DA12-C82A-E74D51FBD26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CFB2374-66F2-A1DF-DD83-3F93F598C0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D4181CA0-76BA-7DC8-1A8A-F5C9681EFBB7}"/>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D2C2558-5DCF-6006-9951-27B07DD003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0227B0C2-6749-EF27-421E-360CA08099F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28AB0C5F-2890-FEE5-052B-508B33751D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8CDDC501-DD69-4A0F-D815-9F908E49E39A}"/>
              </a:ext>
            </a:extLst>
          </p:cNvPr>
          <p:cNvGrpSpPr/>
          <p:nvPr/>
        </p:nvGrpSpPr>
        <p:grpSpPr>
          <a:xfrm>
            <a:off x="1864957" y="1369671"/>
            <a:ext cx="4288972" cy="4649614"/>
            <a:chOff x="6190346" y="1235468"/>
            <a:chExt cx="4288972" cy="4649614"/>
          </a:xfrm>
        </p:grpSpPr>
        <p:cxnSp>
          <p:nvCxnSpPr>
            <p:cNvPr id="62" name="Google Shape;1037;p12">
              <a:extLst>
                <a:ext uri="{FF2B5EF4-FFF2-40B4-BE49-F238E27FC236}">
                  <a16:creationId xmlns:a16="http://schemas.microsoft.com/office/drawing/2014/main" id="{B96B4365-006B-0142-1F1A-2D876A30672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0661D1A6-4D36-AD03-8DA3-A107B2FAB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EACAEFC9-C085-8AC3-2CE8-62F3315F4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D8CB42A-83F8-5E8F-D7B5-0F163E96511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5264FA0-D0BD-292C-2319-97D3CD03D30D}"/>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CB7843B-1514-8C83-3C3F-11EA277BCE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4B71DD5-1C0C-A81A-0E6E-83D747BD070B}"/>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ED8E4A5-E8F5-ED64-62EC-809E51C89D9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9801307A-0AE3-4B13-D98C-2CFD30B7B5B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E39EFCE-344B-17F6-CC3A-7312E7E956C1}"/>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5C89C97-8413-E6A2-012F-A3786E2F8FE1}"/>
              </a:ext>
            </a:extLst>
          </p:cNvPr>
          <p:cNvSpPr txBox="1"/>
          <p:nvPr/>
        </p:nvSpPr>
        <p:spPr>
          <a:xfrm>
            <a:off x="6762994" y="2469246"/>
            <a:ext cx="350798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dirty="0">
                <a:solidFill>
                  <a:srgbClr val="00B050"/>
                </a:solidFill>
                <a:hlinkClick r:id="rId4"/>
              </a:rPr>
              <a:t>https://forms.office.com/r/UKRPBbb81X</a:t>
            </a:r>
            <a:endParaRPr lang="en-US" sz="2400" b="1" u="sng" dirty="0">
              <a:solidFill>
                <a:srgbClr val="00B050"/>
              </a:solidFill>
            </a:endParaRPr>
          </a:p>
        </p:txBody>
      </p:sp>
      <p:sp>
        <p:nvSpPr>
          <p:cNvPr id="1058" name="Google Shape;1048;p12">
            <a:extLst>
              <a:ext uri="{FF2B5EF4-FFF2-40B4-BE49-F238E27FC236}">
                <a16:creationId xmlns:a16="http://schemas.microsoft.com/office/drawing/2014/main" id="{6E61299A-D7F5-F8F7-011A-C1FAAA834B2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3E8784E-2A28-83B6-AF50-037CC4744F9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D4F7FE0E-3A5A-D03E-441B-399FBADC167E}"/>
              </a:ext>
            </a:extLst>
          </p:cNvPr>
          <p:cNvSpPr txBox="1"/>
          <p:nvPr/>
        </p:nvSpPr>
        <p:spPr>
          <a:xfrm>
            <a:off x="2031623" y="1361580"/>
            <a:ext cx="3630276" cy="3624838"/>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chemeClr val="accent2">
                    <a:lumMod val="75000"/>
                  </a:schemeClr>
                </a:solidFill>
              </a:rPr>
              <a:t>Please take a moment to complete this short feedback form – it will help us to improve the workshop for future students!</a:t>
            </a:r>
          </a:p>
        </p:txBody>
      </p:sp>
      <p:pic>
        <p:nvPicPr>
          <p:cNvPr id="966" name="Picture 965">
            <a:extLst>
              <a:ext uri="{FF2B5EF4-FFF2-40B4-BE49-F238E27FC236}">
                <a16:creationId xmlns:a16="http://schemas.microsoft.com/office/drawing/2014/main" id="{3B3D6E9B-558E-BA65-EF04-4F648F62B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9134" y="3607897"/>
            <a:ext cx="2027096" cy="2057578"/>
          </a:xfrm>
          <a:prstGeom prst="rect">
            <a:avLst/>
          </a:prstGeom>
        </p:spPr>
      </p:pic>
    </p:spTree>
    <p:extLst>
      <p:ext uri="{BB962C8B-B14F-4D97-AF65-F5344CB8AC3E}">
        <p14:creationId xmlns:p14="http://schemas.microsoft.com/office/powerpoint/2010/main" val="971862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145061F7-60C2-12F4-62BD-07182852125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40F245C7-E1A4-0860-133C-F2C5D3F7634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C323B88-4CFF-2210-77D0-608A29036A8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F0B8D7D-3A3E-2481-2B07-F68AF3D562BA}"/>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015A1B8-E26E-8F1B-1940-E51C4DC056E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AF4CF29-8C6A-83CF-DEDA-7E47FAF71A3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FE344A-7D3B-1C16-28A0-C5C252AD7D8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2BD7105-4588-7D60-ABF8-3C1F48D200D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ED3143AB-23D5-3BA9-6CC0-006C1D7BC3E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99A55EF3-DE8C-EA06-D5A4-01E69FF8BD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6A5F750A-C16B-1102-A579-79821C264B9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9D992804-BF18-C02A-DE50-D38F09587B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89021217-94CD-C02A-B987-BB9FD0167C9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C17D65F-B000-4D6D-F112-FA65A4CFDF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8743D8B-0D38-525D-77AE-2688DA66CDD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ED9429B-C743-2AB9-A140-CCA1B99F4C8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7BE9719-E112-F0A9-44E6-0360834D78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698643F-69B0-2C6A-DF8A-3D447C66258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AAFB575-76EC-BB7C-652E-28BB8005D98D}"/>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3DDEE13C-3275-CED8-9873-A749D52658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AE8D2A1-372F-BC48-8226-10D33257411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999F4FB-AB14-E2AB-6BA7-4BBEC33A880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EFAE05BB-F8FE-C763-5329-F2D43D1612FC}"/>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B3B9024-932E-B244-B114-ECE5A81666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095E0DA-7BE2-5068-E157-28B1981E254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965F656-FB97-E300-DE73-4A1B709437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A32FCF2-0808-C7EE-6EF0-AD148392DA7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3B98892-065D-9159-D950-EF326E3901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8B0FFB-374B-80FA-8475-7DDE3DBF0C0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87C9C9-B35D-53D9-0A24-D72FBD4C3C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653E054D-E08B-032D-B792-333265DF066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C2A5A94-DA59-6379-1B3D-F44D05ED6D9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7AA11467-C8CE-26E5-D224-1F82526B64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2B7EEB3-A271-FEBA-605C-02A03E22A8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A43285D-0CB4-40E0-DC54-B94F147D7CA4}"/>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3335BDF-7161-4798-1196-FB93DD3A4F6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C2164077-F176-EDBB-C3C2-E8C51E1574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05460A27-4261-88A0-297A-46312C71D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F8D107C2-EC98-C5D5-34B4-43B6770146E8}"/>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506DCB6-DE1E-B46B-1BE3-BD11D77A7B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4CAE1097-5F11-37F6-074D-1FCB7C2593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321F13E-873F-2E51-45F4-EB389971B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473FDD6-2809-2631-CEB1-FEDDB509E8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A9BAFBF4-3044-B5EB-9A1A-FA6F5F03FD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2E40D39F-0C62-6484-B2F0-AA88F5FA516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B5A3540-8BD9-D141-CEC6-8839509127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49D7402D-DCF5-FD61-271C-A2AE7A1778D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A68AE29-8C63-0E2B-AFEF-6ECBD7390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D7B3E3E8-ED03-124D-775D-8A904E3050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44664F2-4D27-DD29-47CB-5C7A13A4680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35C0743-7DC9-B9D8-AEDC-FE96B3AE53A7}"/>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BCA2C512-73BC-F990-8AC8-40505A3203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A0E5BD33-2B8C-AE8E-70FD-C1E76405D4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4D532A9F-7241-8F68-A3CE-865FBDBE96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837BBFE8-0951-9C87-2670-3688C76BBE34}"/>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9D777C78-B81C-4E09-071A-74F0E66B58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1639DEC-34EF-6113-980C-D50C5ABF8F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4DE6C3C-16D4-CCD2-FEC3-8A1CA03B3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E2C5E8-6FAE-65CC-0AC3-43C4748B55FD}"/>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5589635-E4B5-9A63-61E0-6ACAC65A012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91F4016-2907-86AF-CDC9-A13547778D8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BAA900B-1A3E-CB1C-D8B7-65546259226C}"/>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1A1018AF-BA39-32EA-9107-4D0935D980C9}"/>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03282F-752F-6DBD-99F6-A6925FC1D71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77525261-5ECC-34A1-214B-665E7A84538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682E3C1A-3230-FB5D-C508-0BF167D3F0F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45A3E973-067F-AE15-3639-7226A994D43F}"/>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8648DEEE-A1FB-AC4A-A27F-3D1A9A8CA66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4A1B9C61-8AEE-B7FF-244B-3A994E36D27A}"/>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153CE0A-FED6-834E-4D6B-9A8504E1896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1CE2FE38-0EAC-B156-9E3E-7F0DFB87D71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1314FA4-52D3-FF4C-5513-D05E044D958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F77B9BD5-B017-17C3-E612-438D8D99BE9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E9C2C7D0-ECA0-9608-1F11-619D77B2344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D1657D-1B5D-A287-7112-027CAB31647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6FB9508-42E5-6791-76CB-84283C4492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3143DD4-712A-DAEA-EFB7-69C74410187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09B7DCC-6D00-46D6-7EAD-8069975757E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B615360C-031E-1469-A516-8F6B5CA83BF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92E556C-0052-386E-376A-A5ED4D0D7312}"/>
              </a:ext>
            </a:extLst>
          </p:cNvPr>
          <p:cNvSpPr/>
          <p:nvPr/>
        </p:nvSpPr>
        <p:spPr>
          <a:xfrm>
            <a:off x="6338196" y="755155"/>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12342FC-7188-BDF0-D5FC-A14DC80C8CE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AA2933F-F2D0-7E86-9EE3-86828EF080AA}"/>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7E849C4B-6139-1AE0-02EC-D1FF770F07AB}"/>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DA4121E-1FA2-D129-07AF-2E850119552B}"/>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3CC51ED-4C5C-DFF4-A270-1E19A71DF7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2165E9A-0F6F-CF12-E7E7-DBA2234F0C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CD689AE-7C96-887A-C70E-95F6484577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DD6A7F0-A581-4D94-F910-BAE6E7B5047B}"/>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B2FBE07-C07B-1E22-0583-9E52B8041A0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9218829-494B-160A-4959-E30AA942B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FA2BA757-AB76-FFC4-A8BB-3B5078DAAD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4F0B388-96EE-A2BB-AB17-D42E2EC329E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065E6B84-B4C3-AB1E-C74D-299C6D67DB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91301B6-04BB-D4CF-9EBA-8CE07FEAF6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9FF993F-2394-EEB8-5CB7-1D626DB741C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4266E4F9-2D99-7BB3-982C-66C3750ADD6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E6B3094F-0DEA-BD46-768E-A86FA1342F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6D605BF6-1BA6-757D-F532-656CEBEE9F8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A91E452-1F12-F396-9545-E73D4D7FCDA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8ECFC66E-960A-A4C4-045B-C36B06FE5D28}"/>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9FA3C2F-FAF1-B7A6-44F1-4CCE701947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20DD03C1-014D-3ED0-DD6A-538C6689F6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76F4F22-1AA2-94D3-565A-E8F624F1A95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BD5060F-B216-45A2-1984-DAB9A205375F}"/>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F8930A46-AC7D-3C2D-1050-11FDFE21D5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FAAE2A6-C445-06FE-9166-B2D613DE2E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D18D5D7-8CA8-1AB3-1E8B-145328991F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5A45FF9-71E4-1E5D-DF02-BF1A3BEC033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7339A8-136C-F22E-F4F2-649567F37DD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AECB28B1-3ED2-C2B2-009B-12E22E9489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44CB661-62BA-7B7C-14BB-5D50F77ECE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359F69D-7D14-D72E-8D4F-69BAE7FA063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03CF773-83F9-B974-F506-1D864308294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73470DB-A23C-73D8-6E7D-5F0E4E9366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50B72424-CF2A-BC61-8024-377CC3079F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B6CAB23D-5ED1-137C-A8F2-8AC0CC286C9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64324132-759D-2928-F5A1-CCAA1FAA393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5C0DA6A-35DA-16CA-D9AF-C07BF5BA73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A821EC3-D78E-8184-DE5A-E1571E2C3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E5CAAE3-D9B6-8FA6-ECC9-ED079DE67C7D}"/>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7DAC4F1-881C-2577-6436-31ADE2FDA7E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A0B01E1-3852-A40D-C60E-2D4661711D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8E16E03-3604-8E28-A8DD-23722632E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597EF120-FB0F-10FB-C64A-5ADFE6BE2F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EA26A9B-05DC-43FF-5A45-ADC22EBADD1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DFA9CC6-E9D5-6831-3F0E-1B579767B2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DF6AE8C-DFDA-20D3-5610-02938D5C2A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5EDC5633-523C-B1EB-2156-E51C66055AB2}"/>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2A79D517-0149-F8BE-2072-B1DC71DB5D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FBDC4ECA-4ADB-9952-3FD5-9835D67F05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C60C193-F4FA-5782-E133-CFD73E3F9E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1F04410-DC34-1AE4-5CD6-40458D16FF0F}"/>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62F676E7-899B-5A39-8837-19DE1628A2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6F054AF2-9029-3BC9-2506-C7E3E2E3681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E22BBE4-D529-9D50-CFA9-4D2E757CD7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058" name="Google Shape;1048;p12">
            <a:extLst>
              <a:ext uri="{FF2B5EF4-FFF2-40B4-BE49-F238E27FC236}">
                <a16:creationId xmlns:a16="http://schemas.microsoft.com/office/drawing/2014/main" id="{D711704B-D040-4D62-D5B3-52BB3FD4F30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C3C6E5DA-3001-EDAB-6150-A99A140AE41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166FFCF-CC7E-7245-0709-9A2DFE0BE14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4B34EDC-06A0-6028-2D68-7EA8DC9D5B8E}"/>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EF718C9-E56E-8B8A-8DE7-E9FC030F8F49}"/>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DFC4613D-2BA0-803B-1A3E-FCA1F7D790A9}"/>
              </a:ext>
            </a:extLst>
          </p:cNvPr>
          <p:cNvSpPr txBox="1"/>
          <p:nvPr/>
        </p:nvSpPr>
        <p:spPr>
          <a:xfrm>
            <a:off x="6894448" y="4568213"/>
            <a:ext cx="3630276" cy="1509452"/>
          </a:xfrm>
          <a:prstGeom prst="rect">
            <a:avLst/>
          </a:prstGeom>
          <a:noFill/>
        </p:spPr>
        <p:txBody>
          <a:bodyPr wrap="square" rtlCol="0">
            <a:spAutoFit/>
          </a:bodyPr>
          <a:lstStyle/>
          <a:p>
            <a:pPr algn="ctr">
              <a:lnSpc>
                <a:spcPts val="1600"/>
              </a:lnSpc>
            </a:pPr>
            <a:r>
              <a:rPr lang="en-US" sz="1600" dirty="0"/>
              <a:t>This material is the property of Wake Tech Community College and should not be reproduced or shared without prior written permission.</a:t>
            </a:r>
          </a:p>
          <a:p>
            <a:pPr algn="ctr">
              <a:lnSpc>
                <a:spcPts val="1600"/>
              </a:lnSpc>
            </a:pPr>
            <a:endParaRPr lang="en-US" sz="1100" dirty="0"/>
          </a:p>
          <a:p>
            <a:pPr algn="ctr">
              <a:lnSpc>
                <a:spcPts val="1600"/>
              </a:lnSpc>
            </a:pPr>
            <a:r>
              <a:rPr lang="en-US" sz="1100" dirty="0"/>
              <a:t>Please contact Jeff Banham (</a:t>
            </a:r>
            <a:r>
              <a:rPr lang="en-US" sz="1100" dirty="0">
                <a:hlinkClick r:id="rId4"/>
              </a:rPr>
              <a:t>jkbanham@waketech.edu</a:t>
            </a:r>
            <a:r>
              <a:rPr lang="en-US" sz="1100" dirty="0"/>
              <a:t>) for more info.</a:t>
            </a:r>
          </a:p>
        </p:txBody>
      </p:sp>
      <p:pic>
        <p:nvPicPr>
          <p:cNvPr id="965" name="Content Placeholder 7">
            <a:extLst>
              <a:ext uri="{FF2B5EF4-FFF2-40B4-BE49-F238E27FC236}">
                <a16:creationId xmlns:a16="http://schemas.microsoft.com/office/drawing/2014/main" id="{E0C69305-9E2E-CE19-27F7-78B8E281E2EA}"/>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990" y="1389818"/>
            <a:ext cx="1857348" cy="1867056"/>
          </a:xfrm>
          <a:prstGeom prst="rect">
            <a:avLst/>
          </a:prstGeom>
        </p:spPr>
      </p:pic>
      <p:sp>
        <p:nvSpPr>
          <p:cNvPr id="968" name="Text Placeholder 6">
            <a:extLst>
              <a:ext uri="{FF2B5EF4-FFF2-40B4-BE49-F238E27FC236}">
                <a16:creationId xmlns:a16="http://schemas.microsoft.com/office/drawing/2014/main" id="{1F4AE444-E21C-C2F2-914D-412FE1AB0426}"/>
              </a:ext>
            </a:extLst>
          </p:cNvPr>
          <p:cNvSpPr txBox="1">
            <a:spLocks/>
          </p:cNvSpPr>
          <p:nvPr/>
        </p:nvSpPr>
        <p:spPr>
          <a:xfrm>
            <a:off x="2323662" y="3529234"/>
            <a:ext cx="3423072" cy="22270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i="1" dirty="0"/>
              <a:t>This material is based upon work supported by the National Science Foundation Advanced Technical Education grant program, </a:t>
            </a:r>
            <a:r>
              <a:rPr lang="en-US" sz="1200" i="1" u="sng" dirty="0"/>
              <a:t>Enhancing Preparation of Students for Technical Careers in Cloud Computing Technologies</a:t>
            </a:r>
            <a:r>
              <a:rPr lang="en-US" sz="1200" i="1" dirty="0"/>
              <a:t>, DUE-2055288. </a:t>
            </a:r>
          </a:p>
          <a:p>
            <a:endParaRPr lang="en-US" sz="1200" i="1" dirty="0"/>
          </a:p>
          <a:p>
            <a:r>
              <a:rPr lang="en-US" sz="1200" i="1" dirty="0"/>
              <a:t>The opinions, findings, and conclusions or recommendations expressed are those of the author(s) and do not necessarily reflect the views of the National Science Foundation.</a:t>
            </a:r>
          </a:p>
        </p:txBody>
      </p:sp>
      <p:pic>
        <p:nvPicPr>
          <p:cNvPr id="970" name="Picture 969" descr="A blue and white logo&#10;&#10;Description automatically generated">
            <a:extLst>
              <a:ext uri="{FF2B5EF4-FFF2-40B4-BE49-F238E27FC236}">
                <a16:creationId xmlns:a16="http://schemas.microsoft.com/office/drawing/2014/main" id="{C2132E62-6CB4-E58A-DDE7-74A792D613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2265" y="3672108"/>
            <a:ext cx="2454238" cy="701965"/>
          </a:xfrm>
          <a:prstGeom prst="rect">
            <a:avLst/>
          </a:prstGeom>
        </p:spPr>
      </p:pic>
    </p:spTree>
    <p:extLst>
      <p:ext uri="{BB962C8B-B14F-4D97-AF65-F5344CB8AC3E}">
        <p14:creationId xmlns:p14="http://schemas.microsoft.com/office/powerpoint/2010/main" val="2071434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40C08EA6-DAB0-FD89-C189-ADD57598CAE3}"/>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C3650D23-D6CE-2E7F-9FEC-186FFD9A5191}"/>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4283A01E-0E2A-04AE-8CB1-D844C595C86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1D9911F-B4E2-8804-25C2-F2118E3C63E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22391810-FA18-C6B3-7BD3-A1D8634C84A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8B2ACC02-4ADB-6437-DDDB-A75677690E17}"/>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F91B6464-F38C-B91A-8610-F40F608BC1FD}"/>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85C3317-C3BC-AA75-C013-FEA6373E26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B6BE6A4-6984-93BD-6A16-1BE698661C9E}"/>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B11FCE07-AF18-7B2B-1F2F-6AC7F666761B}"/>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DEC8E704-3B12-BD55-95EE-A013FEA70AC7}"/>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BC6E5AC8-2066-9037-9D9B-ED2F8FB7C9BB}"/>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FD53B630-AA86-7C61-7CAF-963E4B1427CE}"/>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grpSp>
      <p:sp>
        <p:nvSpPr>
          <p:cNvPr id="803" name="Google Shape;803;p10">
            <a:extLst>
              <a:ext uri="{FF2B5EF4-FFF2-40B4-BE49-F238E27FC236}">
                <a16:creationId xmlns:a16="http://schemas.microsoft.com/office/drawing/2014/main" id="{67ED99A2-5A8F-C326-EE59-699433C02CBF}"/>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327342C-A59B-0236-4C05-3B3694D5E17F}"/>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FF5908A3-931C-1914-28D4-CF582920457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987302B-D0B2-9CF1-2C73-62FB3C4E35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DC8D3081-F831-BFB1-9DF1-407CD7E1A8C3}"/>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AFC6C652-D52F-3145-A94C-EBD53CA0E4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9E1599D8-D136-0E60-9915-315C29C26D3F}"/>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B9D529B5-1AA7-30A1-3762-38B0EBAF83D3}"/>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AFEA6D2-52DB-50FD-5F01-E4B25038782B}"/>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1D32AB8A-E6DC-06D6-38B9-751E56DC4EDD}"/>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014F7AE8-2440-C0CC-578A-4A77F141B75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A3FB1887-94E5-39E6-D8B1-B2EC85ADCAA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691149D2-D422-D17A-3CC6-87BA5850B83A}"/>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9B727B97-3CD3-E434-4CE4-3DA3A71CE7F0}"/>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49B498C3-FF4C-45FB-AFCC-80E2C239F59C}"/>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ADFD3F7-9074-FE45-803D-3F4167346C54}"/>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30CE4028-349C-2E37-95F1-D67BD7E7EE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2129D13-A881-792F-CF8E-F835762643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BC546D2-A962-A04B-3917-32C3344E1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1C2ABF5E-7F41-485B-289F-429C5E286BCC}"/>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0F83B53B-03E2-99C7-B7FB-73FA4D0CAD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551F6CEB-DEEE-A5B8-5BDA-150DC3CFC63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755C159-61F4-0217-6682-4CD90535672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F357304E-CCDE-DA44-8530-F634EBDAD296}"/>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5515100B-5B6C-DDE1-807C-01F49E18E6D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E56E0F0-ECF4-160C-C9AE-5A4F1E26CD4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34AC257D-0953-A59F-C59E-10F47D8028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7C0096DD-3E78-4825-CF03-B4788693FF1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25ECB5-9C73-960E-15F0-0C1D204DCE9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79CB5A4-ABFF-169C-4976-45A61D402D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6427D0A-AA5B-EBF9-E2F6-72FA08BD5B1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032F207-35DF-825C-5CDC-F7F71BFD51A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C75772DD-E779-C21D-BB6A-AFF2D0E9E07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CC17FF80-B8EB-DD61-BE87-C60C30914A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016A1CE1-DDC0-7E6E-96E9-52809297F8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6BC36FD-0173-C0B0-3CC0-2E7A98ED4D4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795DB21C-965C-83AB-26AF-56D7196F21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AD188E24-38AF-E5A2-9915-A176DBDD16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165A88-EF41-80F4-2CD3-2D433660447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99869DE-C83E-70B3-05DA-3622B5B92F0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7F85FC2-6A7A-F75E-FE64-269CB2D2A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068B6FE-D48B-8BDA-668A-EFBCD29BA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9084961B-2ACA-4730-3B00-22047CCA59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97CC0BDB-1963-BC62-E560-3AD9CB6703AA}"/>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F72BF295-BC0B-85A8-9AF5-DB90ADC31C4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95522891-75AF-3223-BE2C-4268AE8BF53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BB202F32-79C8-0560-B983-563074AD173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567956E7-9497-C9CC-9A86-11F63445D412}"/>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E9BC5DE-1AC1-F427-50D1-84C1B87FC85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8E2843BC-490E-49B5-BD82-0582EBB4EE4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04051866-063F-7299-5293-8C7D7C4976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865A5AA7-6D58-2175-0BEF-FCF9BEB152BE}"/>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53AAFD7A-EF29-B808-B171-205F08E01C0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6A05E6F7-E5A4-6A28-2418-9586447F458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3C786EA4-568B-F3C4-5609-7B48764B3A0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ABC06234-DFE1-037D-F337-E18716CC52E9}"/>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7747ED25-B5DC-57B0-35BE-05EF914EC7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FE584661-CACD-A52D-C11C-1B3D9DD7150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249E67B5-4C58-1FA5-0BCB-03F6A2E6F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CCAC5FC-CBC4-4CEF-35E8-E17ECA40D16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3B81C6C-4C09-05B4-90C9-94A5E70FE4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FCC9B8E-89A7-0A52-13F2-3CE344BEDA5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29D20B7-5495-DDEF-CDAF-A28EF04F3C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4D571216-BD6D-A908-F472-CF63D1B311D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71A533A3-28D6-5D24-F38A-4CC8BB532744}"/>
              </a:ext>
            </a:extLst>
          </p:cNvPr>
          <p:cNvSpPr txBox="1"/>
          <p:nvPr/>
        </p:nvSpPr>
        <p:spPr>
          <a:xfrm>
            <a:off x="1205474" y="1270607"/>
            <a:ext cx="4158377" cy="5152116"/>
          </a:xfrm>
          <a:prstGeom prst="rect">
            <a:avLst/>
          </a:prstGeom>
          <a:noFill/>
        </p:spPr>
        <p:txBody>
          <a:bodyPr wrap="square" lIns="91440" tIns="45720" rIns="91440" bIns="45720" rtlCol="0" anchor="t">
            <a:spAutoFit/>
          </a:bodyPr>
          <a:lstStyle/>
          <a:p>
            <a:pPr marL="342900" indent="-342900">
              <a:lnSpc>
                <a:spcPts val="4000"/>
              </a:lnSpc>
              <a:buFont typeface="Arial" panose="020B0604020202020204" pitchFamily="34" charset="0"/>
              <a:buChar char="•"/>
            </a:pPr>
            <a:r>
              <a:rPr lang="en-US" sz="2000" dirty="0"/>
              <a:t>Raspberry Pi 3 Model B</a:t>
            </a:r>
            <a:endParaRPr lang="en-US" dirty="0"/>
          </a:p>
          <a:p>
            <a:pPr marL="342900" indent="-342900">
              <a:lnSpc>
                <a:spcPts val="4000"/>
              </a:lnSpc>
              <a:buFont typeface="Arial" panose="020B0604020202020204" pitchFamily="34" charset="0"/>
              <a:buChar char="•"/>
            </a:pPr>
            <a:r>
              <a:rPr lang="en-US" sz="2000" dirty="0"/>
              <a:t>SD Card with Raspbian OS</a:t>
            </a:r>
          </a:p>
          <a:p>
            <a:pPr marL="342900" indent="-342900">
              <a:lnSpc>
                <a:spcPts val="4000"/>
              </a:lnSpc>
              <a:buFont typeface="Arial" panose="020B0604020202020204" pitchFamily="34" charset="0"/>
              <a:buChar char="•"/>
            </a:pPr>
            <a:r>
              <a:rPr lang="en-US" sz="2000" dirty="0"/>
              <a:t>Pi Case</a:t>
            </a:r>
          </a:p>
          <a:p>
            <a:pPr marL="342900" indent="-342900">
              <a:lnSpc>
                <a:spcPts val="4000"/>
              </a:lnSpc>
              <a:buFont typeface="Arial" panose="020B0604020202020204" pitchFamily="34" charset="0"/>
              <a:buChar char="•"/>
            </a:pPr>
            <a:r>
              <a:rPr lang="en-US" sz="2000" dirty="0"/>
              <a:t>5v Power Supply</a:t>
            </a:r>
          </a:p>
          <a:p>
            <a:pPr marL="342900" indent="-342900">
              <a:lnSpc>
                <a:spcPts val="4000"/>
              </a:lnSpc>
              <a:buFont typeface="Arial" panose="020B0604020202020204" pitchFamily="34" charset="0"/>
              <a:buChar char="•"/>
            </a:pPr>
            <a:r>
              <a:rPr lang="en-US" sz="2000" dirty="0"/>
              <a:t>Breadboard and Jumper wires</a:t>
            </a:r>
          </a:p>
          <a:p>
            <a:pPr marL="342900" indent="-342900">
              <a:lnSpc>
                <a:spcPts val="4000"/>
              </a:lnSpc>
              <a:buFont typeface="Arial" panose="020B0604020202020204" pitchFamily="34" charset="0"/>
              <a:buChar char="•"/>
            </a:pPr>
            <a:r>
              <a:rPr lang="en-US" sz="2000" dirty="0" err="1"/>
              <a:t>Leds</a:t>
            </a:r>
            <a:r>
              <a:rPr lang="en-US" sz="2000" dirty="0"/>
              <a:t> &amp; Resistors</a:t>
            </a:r>
          </a:p>
          <a:p>
            <a:pPr marL="342900" indent="-342900">
              <a:lnSpc>
                <a:spcPts val="4000"/>
              </a:lnSpc>
              <a:buFont typeface="Arial" panose="020B0604020202020204" pitchFamily="34" charset="0"/>
              <a:buChar char="•"/>
            </a:pPr>
            <a:r>
              <a:rPr lang="en-US" sz="2000" dirty="0"/>
              <a:t>GPIO breakout ribbon cable</a:t>
            </a:r>
          </a:p>
          <a:p>
            <a:pPr marL="342900" indent="-342900">
              <a:lnSpc>
                <a:spcPts val="4000"/>
              </a:lnSpc>
              <a:buFont typeface="Arial" panose="020B0604020202020204" pitchFamily="34" charset="0"/>
              <a:buChar char="•"/>
            </a:pPr>
            <a:r>
              <a:rPr lang="en-US" sz="2000" dirty="0"/>
              <a:t>USB jumper (not used)</a:t>
            </a:r>
          </a:p>
          <a:p>
            <a:pPr marL="342900" indent="-342900">
              <a:lnSpc>
                <a:spcPts val="4000"/>
              </a:lnSpc>
              <a:buFont typeface="Arial" panose="020B0604020202020204" pitchFamily="34" charset="0"/>
              <a:buChar char="•"/>
            </a:pPr>
            <a:r>
              <a:rPr lang="en-US" sz="2000" dirty="0"/>
              <a:t>Raspberry Pi patch</a:t>
            </a:r>
          </a:p>
          <a:p>
            <a:pPr marL="342900" indent="-342900">
              <a:lnSpc>
                <a:spcPts val="4000"/>
              </a:lnSpc>
              <a:buFont typeface="Arial" panose="020B0604020202020204" pitchFamily="34" charset="0"/>
              <a:buChar char="•"/>
            </a:pPr>
            <a:r>
              <a:rPr lang="en-US" sz="2000" dirty="0"/>
              <a:t>DS18B20 Temp Sensor </a:t>
            </a:r>
          </a:p>
        </p:txBody>
      </p:sp>
      <p:sp>
        <p:nvSpPr>
          <p:cNvPr id="5" name="TextBox 4">
            <a:extLst>
              <a:ext uri="{FF2B5EF4-FFF2-40B4-BE49-F238E27FC236}">
                <a16:creationId xmlns:a16="http://schemas.microsoft.com/office/drawing/2014/main" id="{6BC6F0D1-27B5-5639-70CE-3D6C4EB5D519}"/>
              </a:ext>
            </a:extLst>
          </p:cNvPr>
          <p:cNvSpPr txBox="1"/>
          <p:nvPr/>
        </p:nvSpPr>
        <p:spPr>
          <a:xfrm>
            <a:off x="6689811" y="1706349"/>
            <a:ext cx="4158377" cy="535468"/>
          </a:xfrm>
          <a:prstGeom prst="rect">
            <a:avLst/>
          </a:prstGeom>
          <a:noFill/>
        </p:spPr>
        <p:txBody>
          <a:bodyPr wrap="square" rtlCol="0">
            <a:spAutoFit/>
          </a:bodyPr>
          <a:lstStyle/>
          <a:p>
            <a:pPr algn="ctr">
              <a:lnSpc>
                <a:spcPts val="4000"/>
              </a:lnSpc>
            </a:pPr>
            <a:r>
              <a:rPr lang="en-US" sz="2000" dirty="0"/>
              <a:t>What’s in the box??</a:t>
            </a:r>
          </a:p>
        </p:txBody>
      </p:sp>
      <p:pic>
        <p:nvPicPr>
          <p:cNvPr id="6" name="Picture 5" descr="A close-up of a computer component&#10;&#10;Description automatically generated">
            <a:extLst>
              <a:ext uri="{FF2B5EF4-FFF2-40B4-BE49-F238E27FC236}">
                <a16:creationId xmlns:a16="http://schemas.microsoft.com/office/drawing/2014/main" id="{D9EFB589-B5D0-F011-CF90-09D1C95D2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6556" y="2277205"/>
            <a:ext cx="4309970" cy="3234699"/>
          </a:xfrm>
          <a:prstGeom prst="rect">
            <a:avLst/>
          </a:prstGeom>
        </p:spPr>
      </p:pic>
      <p:pic>
        <p:nvPicPr>
          <p:cNvPr id="4" name="Picture 3">
            <a:extLst>
              <a:ext uri="{FF2B5EF4-FFF2-40B4-BE49-F238E27FC236}">
                <a16:creationId xmlns:a16="http://schemas.microsoft.com/office/drawing/2014/main" id="{F34E9078-DE82-2618-50F8-7E22ED2B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Tree>
    <p:extLst>
      <p:ext uri="{BB962C8B-B14F-4D97-AF65-F5344CB8AC3E}">
        <p14:creationId xmlns:p14="http://schemas.microsoft.com/office/powerpoint/2010/main" val="3601467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56416</TotalTime>
  <Words>4889</Words>
  <Application>Microsoft Office PowerPoint</Application>
  <PresentationFormat>Widescreen</PresentationFormat>
  <Paragraphs>907</Paragraphs>
  <Slides>89</Slides>
  <Notes>88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Courier New</vt:lpstr>
      <vt:lpstr>Arial</vt:lpstr>
      <vt:lpstr>Calibri</vt:lpstr>
      <vt:lpstr>Roboto</vt:lpstr>
      <vt:lpstr>Outfit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Jeff Banham</cp:lastModifiedBy>
  <cp:revision>53</cp:revision>
  <dcterms:created xsi:type="dcterms:W3CDTF">2022-10-14T22:29:56Z</dcterms:created>
  <dcterms:modified xsi:type="dcterms:W3CDTF">2024-03-21T16:31:08Z</dcterms:modified>
</cp:coreProperties>
</file>